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7" r:id="rId2"/>
    <p:sldId id="268" r:id="rId3"/>
    <p:sldId id="280" r:id="rId4"/>
    <p:sldId id="281" r:id="rId5"/>
    <p:sldId id="283" r:id="rId6"/>
    <p:sldId id="269" r:id="rId7"/>
    <p:sldId id="270" r:id="rId8"/>
    <p:sldId id="271" r:id="rId9"/>
    <p:sldId id="263" r:id="rId10"/>
    <p:sldId id="260" r:id="rId11"/>
    <p:sldId id="261" r:id="rId12"/>
    <p:sldId id="266" r:id="rId13"/>
    <p:sldId id="272" r:id="rId14"/>
    <p:sldId id="262" r:id="rId15"/>
    <p:sldId id="273" r:id="rId16"/>
    <p:sldId id="274"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2436F-3F0A-47F3-80C7-7509FC8BA830}" v="78" dt="2022-02-16T12:12:56.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yl Plant" userId="a80a78e2-5c61-41e5-aaff-5e992a729c10" providerId="ADAL" clId="{CA42436F-3F0A-47F3-80C7-7509FC8BA830}"/>
    <pc:docChg chg="undo custSel addSld delSld modSld sldOrd">
      <pc:chgData name="Cheryl Plant" userId="a80a78e2-5c61-41e5-aaff-5e992a729c10" providerId="ADAL" clId="{CA42436F-3F0A-47F3-80C7-7509FC8BA830}" dt="2022-02-16T13:06:28.996" v="6153" actId="20577"/>
      <pc:docMkLst>
        <pc:docMk/>
      </pc:docMkLst>
      <pc:sldChg chg="del">
        <pc:chgData name="Cheryl Plant" userId="a80a78e2-5c61-41e5-aaff-5e992a729c10" providerId="ADAL" clId="{CA42436F-3F0A-47F3-80C7-7509FC8BA830}" dt="2022-02-15T09:17:45.663" v="5563" actId="47"/>
        <pc:sldMkLst>
          <pc:docMk/>
          <pc:sldMk cId="1498693795" sldId="256"/>
        </pc:sldMkLst>
      </pc:sldChg>
      <pc:sldChg chg="del">
        <pc:chgData name="Cheryl Plant" userId="a80a78e2-5c61-41e5-aaff-5e992a729c10" providerId="ADAL" clId="{CA42436F-3F0A-47F3-80C7-7509FC8BA830}" dt="2022-02-15T09:17:47.809" v="5565" actId="47"/>
        <pc:sldMkLst>
          <pc:docMk/>
          <pc:sldMk cId="2318773647" sldId="257"/>
        </pc:sldMkLst>
      </pc:sldChg>
      <pc:sldChg chg="del">
        <pc:chgData name="Cheryl Plant" userId="a80a78e2-5c61-41e5-aaff-5e992a729c10" providerId="ADAL" clId="{CA42436F-3F0A-47F3-80C7-7509FC8BA830}" dt="2022-02-15T09:17:48.579" v="5566" actId="47"/>
        <pc:sldMkLst>
          <pc:docMk/>
          <pc:sldMk cId="3489428434" sldId="258"/>
        </pc:sldMkLst>
      </pc:sldChg>
      <pc:sldChg chg="del">
        <pc:chgData name="Cheryl Plant" userId="a80a78e2-5c61-41e5-aaff-5e992a729c10" providerId="ADAL" clId="{CA42436F-3F0A-47F3-80C7-7509FC8BA830}" dt="2022-02-15T09:17:46.546" v="5564" actId="47"/>
        <pc:sldMkLst>
          <pc:docMk/>
          <pc:sldMk cId="3194211780" sldId="259"/>
        </pc:sldMkLst>
      </pc:sldChg>
      <pc:sldChg chg="addSp modSp mod">
        <pc:chgData name="Cheryl Plant" userId="a80a78e2-5c61-41e5-aaff-5e992a729c10" providerId="ADAL" clId="{CA42436F-3F0A-47F3-80C7-7509FC8BA830}" dt="2022-02-15T08:05:35.800" v="1293" actId="14100"/>
        <pc:sldMkLst>
          <pc:docMk/>
          <pc:sldMk cId="3244515100" sldId="261"/>
        </pc:sldMkLst>
        <pc:spChg chg="add mod">
          <ac:chgData name="Cheryl Plant" userId="a80a78e2-5c61-41e5-aaff-5e992a729c10" providerId="ADAL" clId="{CA42436F-3F0A-47F3-80C7-7509FC8BA830}" dt="2022-02-15T08:05:35.800" v="1293" actId="14100"/>
          <ac:spMkLst>
            <pc:docMk/>
            <pc:sldMk cId="3244515100" sldId="261"/>
            <ac:spMk id="2" creationId="{70C58368-1E29-4610-AA5A-4576E4B2EE21}"/>
          </ac:spMkLst>
        </pc:spChg>
      </pc:sldChg>
      <pc:sldChg chg="addSp delSp modSp mod ord setBg">
        <pc:chgData name="Cheryl Plant" userId="a80a78e2-5c61-41e5-aaff-5e992a729c10" providerId="ADAL" clId="{CA42436F-3F0A-47F3-80C7-7509FC8BA830}" dt="2022-02-15T08:22:32.855" v="2295"/>
        <pc:sldMkLst>
          <pc:docMk/>
          <pc:sldMk cId="2768385908" sldId="262"/>
        </pc:sldMkLst>
        <pc:spChg chg="add del">
          <ac:chgData name="Cheryl Plant" userId="a80a78e2-5c61-41e5-aaff-5e992a729c10" providerId="ADAL" clId="{CA42436F-3F0A-47F3-80C7-7509FC8BA830}" dt="2022-02-15T07:16:08.399" v="21" actId="26606"/>
          <ac:spMkLst>
            <pc:docMk/>
            <pc:sldMk cId="2768385908" sldId="262"/>
            <ac:spMk id="8" creationId="{32BC26D8-82FB-445E-AA49-62A77D7C1EE0}"/>
          </ac:spMkLst>
        </pc:spChg>
        <pc:spChg chg="add del">
          <ac:chgData name="Cheryl Plant" userId="a80a78e2-5c61-41e5-aaff-5e992a729c10" providerId="ADAL" clId="{CA42436F-3F0A-47F3-80C7-7509FC8BA830}" dt="2022-02-15T07:16:08.399" v="21" actId="26606"/>
          <ac:spMkLst>
            <pc:docMk/>
            <pc:sldMk cId="2768385908" sldId="262"/>
            <ac:spMk id="10" creationId="{CB44330D-EA18-4254-AA95-EB49948539B8}"/>
          </ac:spMkLst>
        </pc:spChg>
        <pc:picChg chg="add mod">
          <ac:chgData name="Cheryl Plant" userId="a80a78e2-5c61-41e5-aaff-5e992a729c10" providerId="ADAL" clId="{CA42436F-3F0A-47F3-80C7-7509FC8BA830}" dt="2022-02-15T07:16:17.010" v="23" actId="14100"/>
          <ac:picMkLst>
            <pc:docMk/>
            <pc:sldMk cId="2768385908" sldId="262"/>
            <ac:picMk id="3" creationId="{B0FD88D4-1B89-44E1-A94D-46F35E6360F4}"/>
          </ac:picMkLst>
        </pc:picChg>
        <pc:picChg chg="del">
          <ac:chgData name="Cheryl Plant" userId="a80a78e2-5c61-41e5-aaff-5e992a729c10" providerId="ADAL" clId="{CA42436F-3F0A-47F3-80C7-7509FC8BA830}" dt="2022-02-15T07:15:12.957" v="0" actId="478"/>
          <ac:picMkLst>
            <pc:docMk/>
            <pc:sldMk cId="2768385908" sldId="262"/>
            <ac:picMk id="5" creationId="{93B8FBEA-95A6-452D-A1DC-03B176EFE522}"/>
          </ac:picMkLst>
        </pc:picChg>
      </pc:sldChg>
      <pc:sldChg chg="ord">
        <pc:chgData name="Cheryl Plant" userId="a80a78e2-5c61-41e5-aaff-5e992a729c10" providerId="ADAL" clId="{CA42436F-3F0A-47F3-80C7-7509FC8BA830}" dt="2022-02-15T07:40:20.099" v="537"/>
        <pc:sldMkLst>
          <pc:docMk/>
          <pc:sldMk cId="138563580" sldId="263"/>
        </pc:sldMkLst>
      </pc:sldChg>
      <pc:sldChg chg="del">
        <pc:chgData name="Cheryl Plant" userId="a80a78e2-5c61-41e5-aaff-5e992a729c10" providerId="ADAL" clId="{CA42436F-3F0A-47F3-80C7-7509FC8BA830}" dt="2022-02-15T09:17:42.292" v="5561" actId="47"/>
        <pc:sldMkLst>
          <pc:docMk/>
          <pc:sldMk cId="3162908720" sldId="264"/>
        </pc:sldMkLst>
      </pc:sldChg>
      <pc:sldChg chg="del">
        <pc:chgData name="Cheryl Plant" userId="a80a78e2-5c61-41e5-aaff-5e992a729c10" providerId="ADAL" clId="{CA42436F-3F0A-47F3-80C7-7509FC8BA830}" dt="2022-02-15T09:17:44.117" v="5562" actId="47"/>
        <pc:sldMkLst>
          <pc:docMk/>
          <pc:sldMk cId="2760162036" sldId="265"/>
        </pc:sldMkLst>
      </pc:sldChg>
      <pc:sldChg chg="addSp delSp modSp new mod ord">
        <pc:chgData name="Cheryl Plant" userId="a80a78e2-5c61-41e5-aaff-5e992a729c10" providerId="ADAL" clId="{CA42436F-3F0A-47F3-80C7-7509FC8BA830}" dt="2022-02-16T11:34:12.080" v="6128" actId="20577"/>
        <pc:sldMkLst>
          <pc:docMk/>
          <pc:sldMk cId="2116110182" sldId="266"/>
        </pc:sldMkLst>
        <pc:spChg chg="mod">
          <ac:chgData name="Cheryl Plant" userId="a80a78e2-5c61-41e5-aaff-5e992a729c10" providerId="ADAL" clId="{CA42436F-3F0A-47F3-80C7-7509FC8BA830}" dt="2022-02-15T08:21:39.357" v="2290" actId="122"/>
          <ac:spMkLst>
            <pc:docMk/>
            <pc:sldMk cId="2116110182" sldId="266"/>
            <ac:spMk id="2" creationId="{29714AE2-4C61-4902-9574-80533DE1BDB0}"/>
          </ac:spMkLst>
        </pc:spChg>
        <pc:spChg chg="del mod">
          <ac:chgData name="Cheryl Plant" userId="a80a78e2-5c61-41e5-aaff-5e992a729c10" providerId="ADAL" clId="{CA42436F-3F0A-47F3-80C7-7509FC8BA830}" dt="2022-02-15T08:08:50.588" v="1355" actId="478"/>
          <ac:spMkLst>
            <pc:docMk/>
            <pc:sldMk cId="2116110182" sldId="266"/>
            <ac:spMk id="3" creationId="{6AEBB1E7-829F-4866-BAB1-15ACF00AE68D}"/>
          </ac:spMkLst>
        </pc:spChg>
        <pc:spChg chg="add del">
          <ac:chgData name="Cheryl Plant" userId="a80a78e2-5c61-41e5-aaff-5e992a729c10" providerId="ADAL" clId="{CA42436F-3F0A-47F3-80C7-7509FC8BA830}" dt="2022-02-15T08:08:06.840" v="1338" actId="478"/>
          <ac:spMkLst>
            <pc:docMk/>
            <pc:sldMk cId="2116110182" sldId="266"/>
            <ac:spMk id="6" creationId="{DB5FE47D-94BA-4DD7-AAEB-FFC8FBC16FD8}"/>
          </ac:spMkLst>
        </pc:spChg>
        <pc:spChg chg="add del mod">
          <ac:chgData name="Cheryl Plant" userId="a80a78e2-5c61-41e5-aaff-5e992a729c10" providerId="ADAL" clId="{CA42436F-3F0A-47F3-80C7-7509FC8BA830}" dt="2022-02-15T08:10:00.789" v="1365" actId="21"/>
          <ac:spMkLst>
            <pc:docMk/>
            <pc:sldMk cId="2116110182" sldId="266"/>
            <ac:spMk id="8" creationId="{11688C6D-DFD5-4F81-918B-D32AB264C99D}"/>
          </ac:spMkLst>
        </pc:spChg>
        <pc:spChg chg="add mod">
          <ac:chgData name="Cheryl Plant" userId="a80a78e2-5c61-41e5-aaff-5e992a729c10" providerId="ADAL" clId="{CA42436F-3F0A-47F3-80C7-7509FC8BA830}" dt="2022-02-16T11:34:12.080" v="6128" actId="20577"/>
          <ac:spMkLst>
            <pc:docMk/>
            <pc:sldMk cId="2116110182" sldId="266"/>
            <ac:spMk id="9" creationId="{A93E238F-3D96-47E1-B9A9-4E6E9AFEB3AA}"/>
          </ac:spMkLst>
        </pc:spChg>
        <pc:spChg chg="add mod">
          <ac:chgData name="Cheryl Plant" userId="a80a78e2-5c61-41e5-aaff-5e992a729c10" providerId="ADAL" clId="{CA42436F-3F0A-47F3-80C7-7509FC8BA830}" dt="2022-02-15T08:21:07.391" v="2275" actId="1036"/>
          <ac:spMkLst>
            <pc:docMk/>
            <pc:sldMk cId="2116110182" sldId="266"/>
            <ac:spMk id="10" creationId="{DC697620-C861-447A-A1A8-820101A06CB9}"/>
          </ac:spMkLst>
        </pc:spChg>
        <pc:graphicFrameChg chg="add mod modGraphic">
          <ac:chgData name="Cheryl Plant" userId="a80a78e2-5c61-41e5-aaff-5e992a729c10" providerId="ADAL" clId="{CA42436F-3F0A-47F3-80C7-7509FC8BA830}" dt="2022-02-15T08:21:51.235" v="2291" actId="122"/>
          <ac:graphicFrameMkLst>
            <pc:docMk/>
            <pc:sldMk cId="2116110182" sldId="266"/>
            <ac:graphicFrameMk id="4" creationId="{40E1976B-15AD-454E-9DF8-3FC287F602D9}"/>
          </ac:graphicFrameMkLst>
        </pc:graphicFrameChg>
      </pc:sldChg>
      <pc:sldChg chg="addSp delSp modSp new mod ord">
        <pc:chgData name="Cheryl Plant" userId="a80a78e2-5c61-41e5-aaff-5e992a729c10" providerId="ADAL" clId="{CA42436F-3F0A-47F3-80C7-7509FC8BA830}" dt="2022-02-15T07:40:37.014" v="539" actId="1076"/>
        <pc:sldMkLst>
          <pc:docMk/>
          <pc:sldMk cId="3044230973" sldId="267"/>
        </pc:sldMkLst>
        <pc:spChg chg="del mod">
          <ac:chgData name="Cheryl Plant" userId="a80a78e2-5c61-41e5-aaff-5e992a729c10" providerId="ADAL" clId="{CA42436F-3F0A-47F3-80C7-7509FC8BA830}" dt="2022-02-15T07:19:55.534" v="32" actId="478"/>
          <ac:spMkLst>
            <pc:docMk/>
            <pc:sldMk cId="3044230973" sldId="267"/>
            <ac:spMk id="2" creationId="{20E7BC04-1594-4BB8-A759-22407AA3EF2D}"/>
          </ac:spMkLst>
        </pc:spChg>
        <pc:spChg chg="del">
          <ac:chgData name="Cheryl Plant" userId="a80a78e2-5c61-41e5-aaff-5e992a729c10" providerId="ADAL" clId="{CA42436F-3F0A-47F3-80C7-7509FC8BA830}" dt="2022-02-15T07:19:54.238" v="30" actId="478"/>
          <ac:spMkLst>
            <pc:docMk/>
            <pc:sldMk cId="3044230973" sldId="267"/>
            <ac:spMk id="3" creationId="{2968C7A7-72E2-45C8-926E-92DBF173B572}"/>
          </ac:spMkLst>
        </pc:spChg>
        <pc:spChg chg="add del mod">
          <ac:chgData name="Cheryl Plant" userId="a80a78e2-5c61-41e5-aaff-5e992a729c10" providerId="ADAL" clId="{CA42436F-3F0A-47F3-80C7-7509FC8BA830}" dt="2022-02-15T07:19:59.754" v="36" actId="22"/>
          <ac:spMkLst>
            <pc:docMk/>
            <pc:sldMk cId="3044230973" sldId="267"/>
            <ac:spMk id="5" creationId="{0151FA35-5D04-4B1F-9866-2A5C02A2CEE3}"/>
          </ac:spMkLst>
        </pc:spChg>
        <pc:spChg chg="add mod">
          <ac:chgData name="Cheryl Plant" userId="a80a78e2-5c61-41e5-aaff-5e992a729c10" providerId="ADAL" clId="{CA42436F-3F0A-47F3-80C7-7509FC8BA830}" dt="2022-02-15T07:40:37.014" v="539" actId="1076"/>
          <ac:spMkLst>
            <pc:docMk/>
            <pc:sldMk cId="3044230973" sldId="267"/>
            <ac:spMk id="10" creationId="{AA849670-4367-40A9-B075-A5A79AC486BC}"/>
          </ac:spMkLst>
        </pc:spChg>
        <pc:spChg chg="add mod">
          <ac:chgData name="Cheryl Plant" userId="a80a78e2-5c61-41e5-aaff-5e992a729c10" providerId="ADAL" clId="{CA42436F-3F0A-47F3-80C7-7509FC8BA830}" dt="2022-02-15T07:40:33.237" v="538" actId="1076"/>
          <ac:spMkLst>
            <pc:docMk/>
            <pc:sldMk cId="3044230973" sldId="267"/>
            <ac:spMk id="11" creationId="{1262E452-B851-4E3C-B48F-C29207C425B6}"/>
          </ac:spMkLst>
        </pc:spChg>
        <pc:spChg chg="add del mod">
          <ac:chgData name="Cheryl Plant" userId="a80a78e2-5c61-41e5-aaff-5e992a729c10" providerId="ADAL" clId="{CA42436F-3F0A-47F3-80C7-7509FC8BA830}" dt="2022-02-15T07:36:22.899" v="324" actId="21"/>
          <ac:spMkLst>
            <pc:docMk/>
            <pc:sldMk cId="3044230973" sldId="267"/>
            <ac:spMk id="12" creationId="{A4E77284-20C2-4374-8021-24ED20643605}"/>
          </ac:spMkLst>
        </pc:spChg>
        <pc:picChg chg="add mod">
          <ac:chgData name="Cheryl Plant" userId="a80a78e2-5c61-41e5-aaff-5e992a729c10" providerId="ADAL" clId="{CA42436F-3F0A-47F3-80C7-7509FC8BA830}" dt="2022-02-15T07:21:36.357" v="40" actId="1076"/>
          <ac:picMkLst>
            <pc:docMk/>
            <pc:sldMk cId="3044230973" sldId="267"/>
            <ac:picMk id="7" creationId="{0AAB6571-6789-4556-A389-7EFB818C2115}"/>
          </ac:picMkLst>
        </pc:picChg>
        <pc:picChg chg="add mod">
          <ac:chgData name="Cheryl Plant" userId="a80a78e2-5c61-41e5-aaff-5e992a729c10" providerId="ADAL" clId="{CA42436F-3F0A-47F3-80C7-7509FC8BA830}" dt="2022-02-15T07:21:44.352" v="42" actId="14100"/>
          <ac:picMkLst>
            <pc:docMk/>
            <pc:sldMk cId="3044230973" sldId="267"/>
            <ac:picMk id="9" creationId="{54C7399C-3007-4362-A0F0-E7711A9CCA43}"/>
          </ac:picMkLst>
        </pc:picChg>
      </pc:sldChg>
      <pc:sldChg chg="addSp delSp modSp new mod">
        <pc:chgData name="Cheryl Plant" userId="a80a78e2-5c61-41e5-aaff-5e992a729c10" providerId="ADAL" clId="{CA42436F-3F0A-47F3-80C7-7509FC8BA830}" dt="2022-02-15T07:40:10.476" v="535" actId="20577"/>
        <pc:sldMkLst>
          <pc:docMk/>
          <pc:sldMk cId="1694393732" sldId="268"/>
        </pc:sldMkLst>
        <pc:spChg chg="del">
          <ac:chgData name="Cheryl Plant" userId="a80a78e2-5c61-41e5-aaff-5e992a729c10" providerId="ADAL" clId="{CA42436F-3F0A-47F3-80C7-7509FC8BA830}" dt="2022-02-15T07:36:11.221" v="322" actId="478"/>
          <ac:spMkLst>
            <pc:docMk/>
            <pc:sldMk cId="1694393732" sldId="268"/>
            <ac:spMk id="2" creationId="{AA9AF781-C794-497F-8FFF-1AB19083B19F}"/>
          </ac:spMkLst>
        </pc:spChg>
        <pc:spChg chg="del">
          <ac:chgData name="Cheryl Plant" userId="a80a78e2-5c61-41e5-aaff-5e992a729c10" providerId="ADAL" clId="{CA42436F-3F0A-47F3-80C7-7509FC8BA830}" dt="2022-02-15T07:36:08.672" v="321" actId="478"/>
          <ac:spMkLst>
            <pc:docMk/>
            <pc:sldMk cId="1694393732" sldId="268"/>
            <ac:spMk id="3" creationId="{BA4EF56A-E024-4E9A-A02C-8695A649F280}"/>
          </ac:spMkLst>
        </pc:spChg>
        <pc:spChg chg="add mod">
          <ac:chgData name="Cheryl Plant" userId="a80a78e2-5c61-41e5-aaff-5e992a729c10" providerId="ADAL" clId="{CA42436F-3F0A-47F3-80C7-7509FC8BA830}" dt="2022-02-15T07:40:07.782" v="532" actId="20577"/>
          <ac:spMkLst>
            <pc:docMk/>
            <pc:sldMk cId="1694393732" sldId="268"/>
            <ac:spMk id="5" creationId="{F7F127BE-B165-4C67-985B-31C27CD61C82}"/>
          </ac:spMkLst>
        </pc:spChg>
        <pc:spChg chg="add mod">
          <ac:chgData name="Cheryl Plant" userId="a80a78e2-5c61-41e5-aaff-5e992a729c10" providerId="ADAL" clId="{CA42436F-3F0A-47F3-80C7-7509FC8BA830}" dt="2022-02-15T07:40:10.476" v="535" actId="20577"/>
          <ac:spMkLst>
            <pc:docMk/>
            <pc:sldMk cId="1694393732" sldId="268"/>
            <ac:spMk id="7" creationId="{75DC5521-27BF-4480-A864-0A1255366FBB}"/>
          </ac:spMkLst>
        </pc:spChg>
        <pc:picChg chg="add mod">
          <ac:chgData name="Cheryl Plant" userId="a80a78e2-5c61-41e5-aaff-5e992a729c10" providerId="ADAL" clId="{CA42436F-3F0A-47F3-80C7-7509FC8BA830}" dt="2022-02-15T07:39:17.390" v="407" actId="1036"/>
          <ac:picMkLst>
            <pc:docMk/>
            <pc:sldMk cId="1694393732" sldId="268"/>
            <ac:picMk id="8" creationId="{CADC80AB-C051-48E6-991F-3AD80AC6B43B}"/>
          </ac:picMkLst>
        </pc:picChg>
        <pc:picChg chg="add mod">
          <ac:chgData name="Cheryl Plant" userId="a80a78e2-5c61-41e5-aaff-5e992a729c10" providerId="ADAL" clId="{CA42436F-3F0A-47F3-80C7-7509FC8BA830}" dt="2022-02-15T07:39:20.144" v="417" actId="1035"/>
          <ac:picMkLst>
            <pc:docMk/>
            <pc:sldMk cId="1694393732" sldId="268"/>
            <ac:picMk id="1026" creationId="{BD9B4D76-3B6F-4057-A84F-0124F357060F}"/>
          </ac:picMkLst>
        </pc:picChg>
      </pc:sldChg>
      <pc:sldChg chg="addSp delSp modSp new mod ord">
        <pc:chgData name="Cheryl Plant" userId="a80a78e2-5c61-41e5-aaff-5e992a729c10" providerId="ADAL" clId="{CA42436F-3F0A-47F3-80C7-7509FC8BA830}" dt="2022-02-15T07:45:27.847" v="715" actId="14100"/>
        <pc:sldMkLst>
          <pc:docMk/>
          <pc:sldMk cId="956566513" sldId="269"/>
        </pc:sldMkLst>
        <pc:spChg chg="mod">
          <ac:chgData name="Cheryl Plant" userId="a80a78e2-5c61-41e5-aaff-5e992a729c10" providerId="ADAL" clId="{CA42436F-3F0A-47F3-80C7-7509FC8BA830}" dt="2022-02-15T07:45:19.782" v="682" actId="1036"/>
          <ac:spMkLst>
            <pc:docMk/>
            <pc:sldMk cId="956566513" sldId="269"/>
            <ac:spMk id="2" creationId="{02FCFAF3-5063-42FE-87B2-C93E4D5E729F}"/>
          </ac:spMkLst>
        </pc:spChg>
        <pc:spChg chg="del">
          <ac:chgData name="Cheryl Plant" userId="a80a78e2-5c61-41e5-aaff-5e992a729c10" providerId="ADAL" clId="{CA42436F-3F0A-47F3-80C7-7509FC8BA830}" dt="2022-02-15T07:44:24.447" v="616" actId="478"/>
          <ac:spMkLst>
            <pc:docMk/>
            <pc:sldMk cId="956566513" sldId="269"/>
            <ac:spMk id="3" creationId="{954AEDCA-4EAD-46C1-BA3E-0C5D3B13C490}"/>
          </ac:spMkLst>
        </pc:spChg>
        <pc:picChg chg="add mod">
          <ac:chgData name="Cheryl Plant" userId="a80a78e2-5c61-41e5-aaff-5e992a729c10" providerId="ADAL" clId="{CA42436F-3F0A-47F3-80C7-7509FC8BA830}" dt="2022-02-15T07:45:27.847" v="715" actId="14100"/>
          <ac:picMkLst>
            <pc:docMk/>
            <pc:sldMk cId="956566513" sldId="269"/>
            <ac:picMk id="5" creationId="{B94A4E7D-65E6-45D1-92F1-56F4E777A298}"/>
          </ac:picMkLst>
        </pc:picChg>
      </pc:sldChg>
      <pc:sldChg chg="addSp delSp modSp new mod ord">
        <pc:chgData name="Cheryl Plant" userId="a80a78e2-5c61-41e5-aaff-5e992a729c10" providerId="ADAL" clId="{CA42436F-3F0A-47F3-80C7-7509FC8BA830}" dt="2022-02-15T07:47:27.208" v="784" actId="1036"/>
        <pc:sldMkLst>
          <pc:docMk/>
          <pc:sldMk cId="3440379272" sldId="270"/>
        </pc:sldMkLst>
        <pc:spChg chg="del">
          <ac:chgData name="Cheryl Plant" userId="a80a78e2-5c61-41e5-aaff-5e992a729c10" providerId="ADAL" clId="{CA42436F-3F0A-47F3-80C7-7509FC8BA830}" dt="2022-02-15T07:45:49.591" v="719"/>
          <ac:spMkLst>
            <pc:docMk/>
            <pc:sldMk cId="3440379272" sldId="270"/>
            <ac:spMk id="2" creationId="{557CF2A2-D417-4817-AB6E-E1C3800188E8}"/>
          </ac:spMkLst>
        </pc:spChg>
        <pc:spChg chg="del">
          <ac:chgData name="Cheryl Plant" userId="a80a78e2-5c61-41e5-aaff-5e992a729c10" providerId="ADAL" clId="{CA42436F-3F0A-47F3-80C7-7509FC8BA830}" dt="2022-02-15T07:46:34.421" v="738" actId="478"/>
          <ac:spMkLst>
            <pc:docMk/>
            <pc:sldMk cId="3440379272" sldId="270"/>
            <ac:spMk id="3" creationId="{27D43293-20BF-4C0B-9695-F4E719416B21}"/>
          </ac:spMkLst>
        </pc:spChg>
        <pc:spChg chg="add del mod">
          <ac:chgData name="Cheryl Plant" userId="a80a78e2-5c61-41e5-aaff-5e992a729c10" providerId="ADAL" clId="{CA42436F-3F0A-47F3-80C7-7509FC8BA830}" dt="2022-02-15T07:47:11.977" v="755" actId="478"/>
          <ac:spMkLst>
            <pc:docMk/>
            <pc:sldMk cId="3440379272" sldId="270"/>
            <ac:spMk id="4" creationId="{83D1B3C4-53A4-4C03-B551-82618098C4C3}"/>
          </ac:spMkLst>
        </pc:spChg>
        <pc:spChg chg="add del mod">
          <ac:chgData name="Cheryl Plant" userId="a80a78e2-5c61-41e5-aaff-5e992a729c10" providerId="ADAL" clId="{CA42436F-3F0A-47F3-80C7-7509FC8BA830}" dt="2022-02-15T07:47:23.116" v="757" actId="478"/>
          <ac:spMkLst>
            <pc:docMk/>
            <pc:sldMk cId="3440379272" sldId="270"/>
            <ac:spMk id="8" creationId="{58D286FE-D920-443B-BDB0-63FBA90BDB59}"/>
          </ac:spMkLst>
        </pc:spChg>
        <pc:picChg chg="add mod">
          <ac:chgData name="Cheryl Plant" userId="a80a78e2-5c61-41e5-aaff-5e992a729c10" providerId="ADAL" clId="{CA42436F-3F0A-47F3-80C7-7509FC8BA830}" dt="2022-02-15T07:47:27.208" v="784" actId="1036"/>
          <ac:picMkLst>
            <pc:docMk/>
            <pc:sldMk cId="3440379272" sldId="270"/>
            <ac:picMk id="6" creationId="{6EB8BC27-D69C-4F9B-9912-FA63E91E1821}"/>
          </ac:picMkLst>
        </pc:picChg>
      </pc:sldChg>
      <pc:sldChg chg="addSp delSp modSp new mod ord">
        <pc:chgData name="Cheryl Plant" userId="a80a78e2-5c61-41e5-aaff-5e992a729c10" providerId="ADAL" clId="{CA42436F-3F0A-47F3-80C7-7509FC8BA830}" dt="2022-02-15T08:04:26.721" v="1216" actId="20577"/>
        <pc:sldMkLst>
          <pc:docMk/>
          <pc:sldMk cId="2803120260" sldId="271"/>
        </pc:sldMkLst>
        <pc:spChg chg="add del">
          <ac:chgData name="Cheryl Plant" userId="a80a78e2-5c61-41e5-aaff-5e992a729c10" providerId="ADAL" clId="{CA42436F-3F0A-47F3-80C7-7509FC8BA830}" dt="2022-02-15T08:01:40.468" v="792" actId="478"/>
          <ac:spMkLst>
            <pc:docMk/>
            <pc:sldMk cId="2803120260" sldId="271"/>
            <ac:spMk id="2" creationId="{9A47B471-0B74-40CF-9898-1EA3797B285E}"/>
          </ac:spMkLst>
        </pc:spChg>
        <pc:spChg chg="del">
          <ac:chgData name="Cheryl Plant" userId="a80a78e2-5c61-41e5-aaff-5e992a729c10" providerId="ADAL" clId="{CA42436F-3F0A-47F3-80C7-7509FC8BA830}" dt="2022-02-15T08:01:30.295" v="790" actId="478"/>
          <ac:spMkLst>
            <pc:docMk/>
            <pc:sldMk cId="2803120260" sldId="271"/>
            <ac:spMk id="3" creationId="{E7C0B635-E320-47E3-BABA-E2AE274A1FB2}"/>
          </ac:spMkLst>
        </pc:spChg>
        <pc:spChg chg="add mod">
          <ac:chgData name="Cheryl Plant" userId="a80a78e2-5c61-41e5-aaff-5e992a729c10" providerId="ADAL" clId="{CA42436F-3F0A-47F3-80C7-7509FC8BA830}" dt="2022-02-15T08:04:26.721" v="1216" actId="20577"/>
          <ac:spMkLst>
            <pc:docMk/>
            <pc:sldMk cId="2803120260" sldId="271"/>
            <ac:spMk id="5" creationId="{5EE44511-A71F-4660-8D40-B0F8B5C51FA1}"/>
          </ac:spMkLst>
        </pc:spChg>
        <pc:picChg chg="add mod">
          <ac:chgData name="Cheryl Plant" userId="a80a78e2-5c61-41e5-aaff-5e992a729c10" providerId="ADAL" clId="{CA42436F-3F0A-47F3-80C7-7509FC8BA830}" dt="2022-02-15T08:02:22.642" v="798" actId="1076"/>
          <ac:picMkLst>
            <pc:docMk/>
            <pc:sldMk cId="2803120260" sldId="271"/>
            <ac:picMk id="4" creationId="{EDE290CE-B10A-4A48-ABA3-2C7F2BDCE91D}"/>
          </ac:picMkLst>
        </pc:picChg>
      </pc:sldChg>
      <pc:sldChg chg="addSp modSp new mod ord">
        <pc:chgData name="Cheryl Plant" userId="a80a78e2-5c61-41e5-aaff-5e992a729c10" providerId="ADAL" clId="{CA42436F-3F0A-47F3-80C7-7509FC8BA830}" dt="2022-02-15T08:46:54.517" v="3457" actId="14100"/>
        <pc:sldMkLst>
          <pc:docMk/>
          <pc:sldMk cId="3563538482" sldId="272"/>
        </pc:sldMkLst>
        <pc:spChg chg="mod">
          <ac:chgData name="Cheryl Plant" userId="a80a78e2-5c61-41e5-aaff-5e992a729c10" providerId="ADAL" clId="{CA42436F-3F0A-47F3-80C7-7509FC8BA830}" dt="2022-02-15T08:46:54.517" v="3457" actId="14100"/>
          <ac:spMkLst>
            <pc:docMk/>
            <pc:sldMk cId="3563538482" sldId="272"/>
            <ac:spMk id="2" creationId="{43D48007-0DFC-44AA-9953-7AA6BBF055FB}"/>
          </ac:spMkLst>
        </pc:spChg>
        <pc:spChg chg="mod">
          <ac:chgData name="Cheryl Plant" userId="a80a78e2-5c61-41e5-aaff-5e992a729c10" providerId="ADAL" clId="{CA42436F-3F0A-47F3-80C7-7509FC8BA830}" dt="2022-02-15T08:46:44.950" v="3456" actId="27636"/>
          <ac:spMkLst>
            <pc:docMk/>
            <pc:sldMk cId="3563538482" sldId="272"/>
            <ac:spMk id="3" creationId="{7535A235-5F21-454A-843A-492A7BFAC1FB}"/>
          </ac:spMkLst>
        </pc:spChg>
        <pc:picChg chg="add mod">
          <ac:chgData name="Cheryl Plant" userId="a80a78e2-5c61-41e5-aaff-5e992a729c10" providerId="ADAL" clId="{CA42436F-3F0A-47F3-80C7-7509FC8BA830}" dt="2022-02-15T08:30:19.467" v="2510" actId="1076"/>
          <ac:picMkLst>
            <pc:docMk/>
            <pc:sldMk cId="3563538482" sldId="272"/>
            <ac:picMk id="4" creationId="{D6D800C2-78FF-4D78-B100-4773C9B05C4F}"/>
          </ac:picMkLst>
        </pc:picChg>
      </pc:sldChg>
      <pc:sldChg chg="modSp new mod ord">
        <pc:chgData name="Cheryl Plant" userId="a80a78e2-5c61-41e5-aaff-5e992a729c10" providerId="ADAL" clId="{CA42436F-3F0A-47F3-80C7-7509FC8BA830}" dt="2022-02-16T12:12:56.638" v="6145" actId="20577"/>
        <pc:sldMkLst>
          <pc:docMk/>
          <pc:sldMk cId="2508187706" sldId="273"/>
        </pc:sldMkLst>
        <pc:spChg chg="mod">
          <ac:chgData name="Cheryl Plant" userId="a80a78e2-5c61-41e5-aaff-5e992a729c10" providerId="ADAL" clId="{CA42436F-3F0A-47F3-80C7-7509FC8BA830}" dt="2022-02-15T08:34:05.568" v="2693" actId="14100"/>
          <ac:spMkLst>
            <pc:docMk/>
            <pc:sldMk cId="2508187706" sldId="273"/>
            <ac:spMk id="2" creationId="{980EBA61-B5F6-4BC1-B9AC-687A4BFA0379}"/>
          </ac:spMkLst>
        </pc:spChg>
        <pc:spChg chg="mod">
          <ac:chgData name="Cheryl Plant" userId="a80a78e2-5c61-41e5-aaff-5e992a729c10" providerId="ADAL" clId="{CA42436F-3F0A-47F3-80C7-7509FC8BA830}" dt="2022-02-16T12:12:56.638" v="6145" actId="20577"/>
          <ac:spMkLst>
            <pc:docMk/>
            <pc:sldMk cId="2508187706" sldId="273"/>
            <ac:spMk id="3" creationId="{B49BB1CC-8826-48A7-85E0-9CA6DD2A84D6}"/>
          </ac:spMkLst>
        </pc:spChg>
      </pc:sldChg>
      <pc:sldChg chg="addSp delSp modSp new mod ord">
        <pc:chgData name="Cheryl Plant" userId="a80a78e2-5c61-41e5-aaff-5e992a729c10" providerId="ADAL" clId="{CA42436F-3F0A-47F3-80C7-7509FC8BA830}" dt="2022-02-15T08:52:23.220" v="3568" actId="1076"/>
        <pc:sldMkLst>
          <pc:docMk/>
          <pc:sldMk cId="2217627630" sldId="274"/>
        </pc:sldMkLst>
        <pc:spChg chg="del mod">
          <ac:chgData name="Cheryl Plant" userId="a80a78e2-5c61-41e5-aaff-5e992a729c10" providerId="ADAL" clId="{CA42436F-3F0A-47F3-80C7-7509FC8BA830}" dt="2022-02-15T08:51:15.433" v="3487" actId="478"/>
          <ac:spMkLst>
            <pc:docMk/>
            <pc:sldMk cId="2217627630" sldId="274"/>
            <ac:spMk id="2" creationId="{8742D650-69A1-4DBD-83A6-9DBFB49A2E0A}"/>
          </ac:spMkLst>
        </pc:spChg>
        <pc:spChg chg="del mod">
          <ac:chgData name="Cheryl Plant" userId="a80a78e2-5c61-41e5-aaff-5e992a729c10" providerId="ADAL" clId="{CA42436F-3F0A-47F3-80C7-7509FC8BA830}" dt="2022-02-15T08:50:38.266" v="3476" actId="478"/>
          <ac:spMkLst>
            <pc:docMk/>
            <pc:sldMk cId="2217627630" sldId="274"/>
            <ac:spMk id="3" creationId="{829B6D88-360B-4092-B087-3F93347D9995}"/>
          </ac:spMkLst>
        </pc:spChg>
        <pc:spChg chg="add mod">
          <ac:chgData name="Cheryl Plant" userId="a80a78e2-5c61-41e5-aaff-5e992a729c10" providerId="ADAL" clId="{CA42436F-3F0A-47F3-80C7-7509FC8BA830}" dt="2022-02-15T08:52:23.220" v="3568" actId="1076"/>
          <ac:spMkLst>
            <pc:docMk/>
            <pc:sldMk cId="2217627630" sldId="274"/>
            <ac:spMk id="10" creationId="{B3B11B80-161C-4C31-8529-48555D599A0E}"/>
          </ac:spMkLst>
        </pc:spChg>
        <pc:picChg chg="add mod">
          <ac:chgData name="Cheryl Plant" userId="a80a78e2-5c61-41e5-aaff-5e992a729c10" providerId="ADAL" clId="{CA42436F-3F0A-47F3-80C7-7509FC8BA830}" dt="2022-02-15T08:50:46.136" v="3480" actId="14100"/>
          <ac:picMkLst>
            <pc:docMk/>
            <pc:sldMk cId="2217627630" sldId="274"/>
            <ac:picMk id="5" creationId="{EFAB9DB4-7DF7-4734-A561-DD82CCCE7A58}"/>
          </ac:picMkLst>
        </pc:picChg>
        <pc:picChg chg="add mod">
          <ac:chgData name="Cheryl Plant" userId="a80a78e2-5c61-41e5-aaff-5e992a729c10" providerId="ADAL" clId="{CA42436F-3F0A-47F3-80C7-7509FC8BA830}" dt="2022-02-15T08:51:35.395" v="3494" actId="1076"/>
          <ac:picMkLst>
            <pc:docMk/>
            <pc:sldMk cId="2217627630" sldId="274"/>
            <ac:picMk id="7" creationId="{DA115018-7DCA-4E32-B226-078790FBC705}"/>
          </ac:picMkLst>
        </pc:picChg>
        <pc:picChg chg="add mod">
          <ac:chgData name="Cheryl Plant" userId="a80a78e2-5c61-41e5-aaff-5e992a729c10" providerId="ADAL" clId="{CA42436F-3F0A-47F3-80C7-7509FC8BA830}" dt="2022-02-15T08:51:27.318" v="3493" actId="1076"/>
          <ac:picMkLst>
            <pc:docMk/>
            <pc:sldMk cId="2217627630" sldId="274"/>
            <ac:picMk id="9" creationId="{404A58DB-1A8C-47EF-91C6-64E1B039AC74}"/>
          </ac:picMkLst>
        </pc:picChg>
      </pc:sldChg>
      <pc:sldChg chg="modSp new mod ord">
        <pc:chgData name="Cheryl Plant" userId="a80a78e2-5c61-41e5-aaff-5e992a729c10" providerId="ADAL" clId="{CA42436F-3F0A-47F3-80C7-7509FC8BA830}" dt="2022-02-16T13:06:28.996" v="6153" actId="20577"/>
        <pc:sldMkLst>
          <pc:docMk/>
          <pc:sldMk cId="1302024597" sldId="275"/>
        </pc:sldMkLst>
        <pc:spChg chg="mod">
          <ac:chgData name="Cheryl Plant" userId="a80a78e2-5c61-41e5-aaff-5e992a729c10" providerId="ADAL" clId="{CA42436F-3F0A-47F3-80C7-7509FC8BA830}" dt="2022-02-15T09:13:36.867" v="5247" actId="1076"/>
          <ac:spMkLst>
            <pc:docMk/>
            <pc:sldMk cId="1302024597" sldId="275"/>
            <ac:spMk id="2" creationId="{007B6DD7-00E0-4530-A6D9-9F7995B43139}"/>
          </ac:spMkLst>
        </pc:spChg>
        <pc:spChg chg="mod">
          <ac:chgData name="Cheryl Plant" userId="a80a78e2-5c61-41e5-aaff-5e992a729c10" providerId="ADAL" clId="{CA42436F-3F0A-47F3-80C7-7509FC8BA830}" dt="2022-02-16T13:06:28.996" v="6153" actId="20577"/>
          <ac:spMkLst>
            <pc:docMk/>
            <pc:sldMk cId="1302024597" sldId="275"/>
            <ac:spMk id="3" creationId="{21D83A27-26A1-4BF5-94BD-E0DD9FC8613C}"/>
          </ac:spMkLst>
        </pc:spChg>
      </pc:sldChg>
      <pc:sldChg chg="modSp new mod ord">
        <pc:chgData name="Cheryl Plant" userId="a80a78e2-5c61-41e5-aaff-5e992a729c10" providerId="ADAL" clId="{CA42436F-3F0A-47F3-80C7-7509FC8BA830}" dt="2022-02-15T17:10:52.730" v="6061" actId="27636"/>
        <pc:sldMkLst>
          <pc:docMk/>
          <pc:sldMk cId="302497626" sldId="276"/>
        </pc:sldMkLst>
        <pc:spChg chg="mod">
          <ac:chgData name="Cheryl Plant" userId="a80a78e2-5c61-41e5-aaff-5e992a729c10" providerId="ADAL" clId="{CA42436F-3F0A-47F3-80C7-7509FC8BA830}" dt="2022-02-15T17:10:46.879" v="6058" actId="14100"/>
          <ac:spMkLst>
            <pc:docMk/>
            <pc:sldMk cId="302497626" sldId="276"/>
            <ac:spMk id="2" creationId="{B498A856-1730-4325-B82B-BC853FDA6FB9}"/>
          </ac:spMkLst>
        </pc:spChg>
        <pc:spChg chg="mod">
          <ac:chgData name="Cheryl Plant" userId="a80a78e2-5c61-41e5-aaff-5e992a729c10" providerId="ADAL" clId="{CA42436F-3F0A-47F3-80C7-7509FC8BA830}" dt="2022-02-15T17:10:52.730" v="6061" actId="27636"/>
          <ac:spMkLst>
            <pc:docMk/>
            <pc:sldMk cId="302497626" sldId="276"/>
            <ac:spMk id="3" creationId="{E499A144-906C-4F45-A78B-4831493686E4}"/>
          </ac:spMkLst>
        </pc:spChg>
      </pc:sldChg>
      <pc:sldChg chg="new del">
        <pc:chgData name="Cheryl Plant" userId="a80a78e2-5c61-41e5-aaff-5e992a729c10" providerId="ADAL" clId="{CA42436F-3F0A-47F3-80C7-7509FC8BA830}" dt="2022-02-16T07:45:03.338" v="6062" actId="2696"/>
        <pc:sldMkLst>
          <pc:docMk/>
          <pc:sldMk cId="1433786113" sldId="277"/>
        </pc:sldMkLst>
      </pc:sldChg>
      <pc:sldChg chg="addSp delSp modSp add del mod ord">
        <pc:chgData name="Cheryl Plant" userId="a80a78e2-5c61-41e5-aaff-5e992a729c10" providerId="ADAL" clId="{CA42436F-3F0A-47F3-80C7-7509FC8BA830}" dt="2022-02-16T08:17:59.140" v="6063" actId="2696"/>
        <pc:sldMkLst>
          <pc:docMk/>
          <pc:sldMk cId="3508524985" sldId="278"/>
        </pc:sldMkLst>
        <pc:spChg chg="add del mod">
          <ac:chgData name="Cheryl Plant" userId="a80a78e2-5c61-41e5-aaff-5e992a729c10" providerId="ADAL" clId="{CA42436F-3F0A-47F3-80C7-7509FC8BA830}" dt="2022-02-15T09:20:02.625" v="5593"/>
          <ac:spMkLst>
            <pc:docMk/>
            <pc:sldMk cId="3508524985" sldId="278"/>
            <ac:spMk id="2" creationId="{80FAEE29-B8C5-4D23-BD59-DE4FC651E7E5}"/>
          </ac:spMkLst>
        </pc:spChg>
        <pc:spChg chg="add del mod">
          <ac:chgData name="Cheryl Plant" userId="a80a78e2-5c61-41e5-aaff-5e992a729c10" providerId="ADAL" clId="{CA42436F-3F0A-47F3-80C7-7509FC8BA830}" dt="2022-02-15T09:20:02.625" v="5591" actId="478"/>
          <ac:spMkLst>
            <pc:docMk/>
            <pc:sldMk cId="3508524985" sldId="278"/>
            <ac:spMk id="3" creationId="{041983CE-939D-4470-A959-914AEF1657A9}"/>
          </ac:spMkLst>
        </pc:spChg>
        <pc:spChg chg="add mod">
          <ac:chgData name="Cheryl Plant" userId="a80a78e2-5c61-41e5-aaff-5e992a729c10" providerId="ADAL" clId="{CA42436F-3F0A-47F3-80C7-7509FC8BA830}" dt="2022-02-15T09:20:37.786" v="5659" actId="20577"/>
          <ac:spMkLst>
            <pc:docMk/>
            <pc:sldMk cId="3508524985" sldId="278"/>
            <ac:spMk id="8" creationId="{79D114DC-9992-4405-B6C7-F815DE8A96BB}"/>
          </ac:spMkLst>
        </pc:spChg>
        <pc:spChg chg="mod">
          <ac:chgData name="Cheryl Plant" userId="a80a78e2-5c61-41e5-aaff-5e992a729c10" providerId="ADAL" clId="{CA42436F-3F0A-47F3-80C7-7509FC8BA830}" dt="2022-02-15T15:10:33.354" v="5851" actId="1076"/>
          <ac:spMkLst>
            <pc:docMk/>
            <pc:sldMk cId="3508524985" sldId="278"/>
            <ac:spMk id="10" creationId="{AA849670-4367-40A9-B075-A5A79AC486BC}"/>
          </ac:spMkLst>
        </pc:spChg>
        <pc:spChg chg="mod">
          <ac:chgData name="Cheryl Plant" userId="a80a78e2-5c61-41e5-aaff-5e992a729c10" providerId="ADAL" clId="{CA42436F-3F0A-47F3-80C7-7509FC8BA830}" dt="2022-02-15T15:10:36.957" v="5852" actId="1076"/>
          <ac:spMkLst>
            <pc:docMk/>
            <pc:sldMk cId="3508524985" sldId="278"/>
            <ac:spMk id="11" creationId="{1262E452-B851-4E3C-B48F-C29207C425B6}"/>
          </ac:spMkLst>
        </pc:spChg>
      </pc:sldChg>
      <pc:sldChg chg="new del">
        <pc:chgData name="Cheryl Plant" userId="a80a78e2-5c61-41e5-aaff-5e992a729c10" providerId="ADAL" clId="{CA42436F-3F0A-47F3-80C7-7509FC8BA830}" dt="2022-02-15T17:05:31.298" v="5860" actId="47"/>
        <pc:sldMkLst>
          <pc:docMk/>
          <pc:sldMk cId="2609857330" sldId="279"/>
        </pc:sldMkLst>
      </pc:sldChg>
      <pc:sldChg chg="modSp add del mod modTransition">
        <pc:chgData name="Cheryl Plant" userId="a80a78e2-5c61-41e5-aaff-5e992a729c10" providerId="ADAL" clId="{CA42436F-3F0A-47F3-80C7-7509FC8BA830}" dt="2022-02-15T17:08:34.281" v="5953" actId="207"/>
        <pc:sldMkLst>
          <pc:docMk/>
          <pc:sldMk cId="105788193" sldId="280"/>
        </pc:sldMkLst>
        <pc:spChg chg="mod">
          <ac:chgData name="Cheryl Plant" userId="a80a78e2-5c61-41e5-aaff-5e992a729c10" providerId="ADAL" clId="{CA42436F-3F0A-47F3-80C7-7509FC8BA830}" dt="2022-02-15T17:08:11.115" v="5952" actId="2711"/>
          <ac:spMkLst>
            <pc:docMk/>
            <pc:sldMk cId="105788193" sldId="280"/>
            <ac:spMk id="55" creationId="{00000000-0000-0000-0000-000000000000}"/>
          </ac:spMkLst>
        </pc:spChg>
        <pc:spChg chg="mod">
          <ac:chgData name="Cheryl Plant" userId="a80a78e2-5c61-41e5-aaff-5e992a729c10" providerId="ADAL" clId="{CA42436F-3F0A-47F3-80C7-7509FC8BA830}" dt="2022-02-15T17:08:34.281" v="5953" actId="207"/>
          <ac:spMkLst>
            <pc:docMk/>
            <pc:sldMk cId="105788193" sldId="280"/>
            <ac:spMk id="56" creationId="{00000000-0000-0000-0000-000000000000}"/>
          </ac:spMkLst>
        </pc:spChg>
      </pc:sldChg>
      <pc:sldChg chg="modSp add del mod modTransition">
        <pc:chgData name="Cheryl Plant" userId="a80a78e2-5c61-41e5-aaff-5e992a729c10" providerId="ADAL" clId="{CA42436F-3F0A-47F3-80C7-7509FC8BA830}" dt="2022-02-15T17:08:44.667" v="5954" actId="20577"/>
        <pc:sldMkLst>
          <pc:docMk/>
          <pc:sldMk cId="4205507403" sldId="281"/>
        </pc:sldMkLst>
        <pc:spChg chg="mod">
          <ac:chgData name="Cheryl Plant" userId="a80a78e2-5c61-41e5-aaff-5e992a729c10" providerId="ADAL" clId="{CA42436F-3F0A-47F3-80C7-7509FC8BA830}" dt="2022-02-15T17:06:29.203" v="5888" actId="1076"/>
          <ac:spMkLst>
            <pc:docMk/>
            <pc:sldMk cId="4205507403" sldId="281"/>
            <ac:spMk id="55" creationId="{00000000-0000-0000-0000-000000000000}"/>
          </ac:spMkLst>
        </pc:spChg>
        <pc:spChg chg="mod">
          <ac:chgData name="Cheryl Plant" userId="a80a78e2-5c61-41e5-aaff-5e992a729c10" providerId="ADAL" clId="{CA42436F-3F0A-47F3-80C7-7509FC8BA830}" dt="2022-02-15T17:08:44.667" v="5954" actId="20577"/>
          <ac:spMkLst>
            <pc:docMk/>
            <pc:sldMk cId="4205507403" sldId="281"/>
            <ac:spMk id="56" creationId="{00000000-0000-0000-0000-000000000000}"/>
          </ac:spMkLst>
        </pc:spChg>
      </pc:sldChg>
      <pc:sldChg chg="add del">
        <pc:chgData name="Cheryl Plant" userId="a80a78e2-5c61-41e5-aaff-5e992a729c10" providerId="ADAL" clId="{CA42436F-3F0A-47F3-80C7-7509FC8BA830}" dt="2022-02-15T17:05:28.616" v="5858"/>
        <pc:sldMkLst>
          <pc:docMk/>
          <pc:sldMk cId="3718241136"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059B6-047A-49A4-8688-EB7ED15753FD}" type="datetimeFigureOut">
              <a:rPr lang="en-GB" smtClean="0"/>
              <a:t>15/02/2022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30B7-8A27-4540-A3CA-152677674076}" type="slidenum">
              <a:rPr lang="en-GB" smtClean="0"/>
              <a:t>‹#›</a:t>
            </a:fld>
            <a:endParaRPr lang="en-GB"/>
          </a:p>
        </p:txBody>
      </p:sp>
    </p:spTree>
    <p:extLst>
      <p:ext uri="{BB962C8B-B14F-4D97-AF65-F5344CB8AC3E}">
        <p14:creationId xmlns:p14="http://schemas.microsoft.com/office/powerpoint/2010/main" val="1170747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81619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979232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ea typeface="ＭＳ Ｐゴシック" panose="020B0600070205080204" pitchFamily="34" charset="-128"/>
            </a:endParaRPr>
          </a:p>
        </p:txBody>
      </p:sp>
    </p:spTree>
    <p:extLst>
      <p:ext uri="{BB962C8B-B14F-4D97-AF65-F5344CB8AC3E}">
        <p14:creationId xmlns:p14="http://schemas.microsoft.com/office/powerpoint/2010/main" val="508842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854D-039F-4598-BD0A-3D3750DE91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957660-6682-48FC-B638-3B3772E171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592622A-5A72-4229-8CE5-88D8023454D7}"/>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2430008C-656A-4251-B3EC-AB3AE038A3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E9C449-946D-4EE9-A2B9-5693F9D29CCC}"/>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426523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F81E-9033-4D43-B0D4-52B1858123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DF8A17-4B9D-4854-ABE7-984C00BF2A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111A0F-D828-4BA4-AF8D-6D2E61DC937E}"/>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028D6ADE-D40C-4AFD-8F57-FEC7BD8C0D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D4CC2A-A17B-4BDA-9D69-DEB6E825B81F}"/>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672907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F002D-61FF-43B3-8B82-5504631F2D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F3609F4-08E9-4FF3-8E96-62760022E4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5C851F-5704-419A-80CA-CA5C7C2DAABB}"/>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C29F509D-4901-4B88-80F3-667A00053B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7C0D87-7CEC-41F6-B8C7-EC0626FFC09F}"/>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3963314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B2499-1F5B-4E49-AE18-DBA6668B7B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360E85-8D20-4C32-94D4-20516034DA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8BC1F6-ECFA-43F3-8A96-9A0E3B35F7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C4F177-16D5-444F-9005-B10390EEEC4D}"/>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6" name="Footer Placeholder 5">
            <a:extLst>
              <a:ext uri="{FF2B5EF4-FFF2-40B4-BE49-F238E27FC236}">
                <a16:creationId xmlns:a16="http://schemas.microsoft.com/office/drawing/2014/main" id="{B361E235-5BA1-4905-9459-DB6AC8D12B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82886B-6916-4315-91EB-5C7E720A4CD3}"/>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406759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2E597-A0B3-4FFA-9A5F-612C5084DEB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DD3281-4EAD-4336-A36C-FA83A0C372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53B457-8D12-4C7B-9382-AD5EB2C615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2F2FCF-0F5A-49B0-A681-87BB4A084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9AEBDA-C02E-480A-86FD-6C41876A30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6CDDE9-19FC-4EEC-A890-5F2907DC6846}"/>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8" name="Footer Placeholder 7">
            <a:extLst>
              <a:ext uri="{FF2B5EF4-FFF2-40B4-BE49-F238E27FC236}">
                <a16:creationId xmlns:a16="http://schemas.microsoft.com/office/drawing/2014/main" id="{9DDEEE29-3545-487C-BD29-1E2E22668E9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814157E-4D64-4909-B565-925DD1ABECB7}"/>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295271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C2935-661C-4297-8A94-FEFD6625F6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86065A9-B787-4513-973E-75A552E53D78}"/>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4" name="Footer Placeholder 3">
            <a:extLst>
              <a:ext uri="{FF2B5EF4-FFF2-40B4-BE49-F238E27FC236}">
                <a16:creationId xmlns:a16="http://schemas.microsoft.com/office/drawing/2014/main" id="{7490A910-9F14-4B91-B882-6D53AC29401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D56274-2026-4043-B660-A046D4FA0388}"/>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318148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3C06A9-642E-41FC-9884-38288215195F}"/>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3" name="Footer Placeholder 2">
            <a:extLst>
              <a:ext uri="{FF2B5EF4-FFF2-40B4-BE49-F238E27FC236}">
                <a16:creationId xmlns:a16="http://schemas.microsoft.com/office/drawing/2014/main" id="{B0516A17-AF85-4CDB-BE1D-13B78D3D09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1B6EE4-5619-46E2-AE63-3C13DAA9041E}"/>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3023079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3E370-8D45-4CA6-9BF2-4BE51D721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1B2C770-6C1E-4054-82AE-0EBA9D73D3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03C3E89-9532-450F-B623-135CF527B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DAC440-0E8B-417A-9150-9FE0C09E6612}"/>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6" name="Footer Placeholder 5">
            <a:extLst>
              <a:ext uri="{FF2B5EF4-FFF2-40B4-BE49-F238E27FC236}">
                <a16:creationId xmlns:a16="http://schemas.microsoft.com/office/drawing/2014/main" id="{1B5685EF-2D8D-45EB-8D90-78667E8847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D74C4B-7A01-4BCA-A615-741D50E7C6FA}"/>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387661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39EF-8F50-4BCE-AA14-41623679DA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1F75476-D153-425F-A58F-DB3235A2CD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ACBDDB-0025-43FC-88EF-384A8C52A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3871F6-58B0-4031-BA69-B4D432A248F2}"/>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6" name="Footer Placeholder 5">
            <a:extLst>
              <a:ext uri="{FF2B5EF4-FFF2-40B4-BE49-F238E27FC236}">
                <a16:creationId xmlns:a16="http://schemas.microsoft.com/office/drawing/2014/main" id="{E500E082-AB34-4849-91AA-27F376A4E8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A4FA6B-C8D2-4B6D-9512-92183869F27F}"/>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800979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8747-0100-4292-9DD5-EFBFF3D728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07913D-BB3E-4775-B74D-40D28D621C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919BF4-485C-4258-AA3A-30D0AF50C3DC}"/>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5FF27DFB-76AA-4230-AB7C-C45087C91F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C14934-47FC-4E6C-8979-42D1E231945E}"/>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794277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A90F9C-372F-4168-9AAC-C9E001C90E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8ABF92-238F-499F-A694-4F71D54CEB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67A946-7B2C-4E16-82EC-BD5E728BEAB1}"/>
              </a:ext>
            </a:extLst>
          </p:cNvPr>
          <p:cNvSpPr>
            <a:spLocks noGrp="1"/>
          </p:cNvSpPr>
          <p:nvPr>
            <p:ph type="dt" sz="half" idx="10"/>
          </p:nvPr>
        </p:nvSpPr>
        <p:spPr/>
        <p:txBody>
          <a:body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E669332D-D82A-43D9-AC36-E17F89752D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5EA3CA-492C-4D57-A22E-2417337A1F00}"/>
              </a:ext>
            </a:extLst>
          </p:cNvPr>
          <p:cNvSpPr>
            <a:spLocks noGrp="1"/>
          </p:cNvSpPr>
          <p:nvPr>
            <p:ph type="sldNum" sz="quarter" idx="12"/>
          </p:nvPr>
        </p:nvSpPr>
        <p:spPr/>
        <p:txBody>
          <a:bodyPr/>
          <a:lstStyle/>
          <a:p>
            <a:fld id="{997CCEC1-861F-4733-8D92-AC7235AC7B9A}" type="slidenum">
              <a:rPr lang="en-GB" smtClean="0"/>
              <a:t>‹#›</a:t>
            </a:fld>
            <a:endParaRPr lang="en-GB"/>
          </a:p>
        </p:txBody>
      </p:sp>
    </p:spTree>
    <p:extLst>
      <p:ext uri="{BB962C8B-B14F-4D97-AF65-F5344CB8AC3E}">
        <p14:creationId xmlns:p14="http://schemas.microsoft.com/office/powerpoint/2010/main" val="203454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56D087-BC49-4BE6-9E60-F4D716269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DD4C65-C27D-4585-B250-7E1CB9396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98FA35-86EE-45D6-BB8C-340C91B349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E6461-A98B-42E1-8BED-6171A798679A}" type="datetimeFigureOut">
              <a:rPr lang="en-GB" smtClean="0"/>
              <a:t>15/02/2022</a:t>
            </a:fld>
            <a:endParaRPr lang="en-GB"/>
          </a:p>
        </p:txBody>
      </p:sp>
      <p:sp>
        <p:nvSpPr>
          <p:cNvPr id="5" name="Footer Placeholder 4">
            <a:extLst>
              <a:ext uri="{FF2B5EF4-FFF2-40B4-BE49-F238E27FC236}">
                <a16:creationId xmlns:a16="http://schemas.microsoft.com/office/drawing/2014/main" id="{2F09DACE-981F-4598-A0E6-F478EC5236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02635F-0643-4049-A70B-FDDF5CDE89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7CCEC1-861F-4733-8D92-AC7235AC7B9A}" type="slidenum">
              <a:rPr lang="en-GB" smtClean="0"/>
              <a:t>‹#›</a:t>
            </a:fld>
            <a:endParaRPr lang="en-GB"/>
          </a:p>
        </p:txBody>
      </p:sp>
    </p:spTree>
    <p:extLst>
      <p:ext uri="{BB962C8B-B14F-4D97-AF65-F5344CB8AC3E}">
        <p14:creationId xmlns:p14="http://schemas.microsoft.com/office/powerpoint/2010/main" val="865082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sheffield.gov.uk/home/your-city-council/local-area-committe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forms.gle/5b38XnPNVmmpvo7L9"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southyorkshirecareers.startprofile.com/page/home-page" TargetMode="External"/><Relationship Id="rId2" Type="http://schemas.openxmlformats.org/officeDocument/2006/relationships/hyperlink" Target="https://southyorkshire.startprofile.com/page/home-page" TargetMode="External"/><Relationship Id="rId1" Type="http://schemas.openxmlformats.org/officeDocument/2006/relationships/slideLayout" Target="../slideLayouts/slideLayout2.xml"/><Relationship Id="rId5" Type="http://schemas.openxmlformats.org/officeDocument/2006/relationships/hyperlink" Target="https://southyorkshire.startprofile.com/page/schools-colleges-overview" TargetMode="External"/><Relationship Id="rId4" Type="http://schemas.openxmlformats.org/officeDocument/2006/relationships/hyperlink" Target="https://sheffield.startprofile.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Tracey.Lovell@sheffield.gov.uk" TargetMode="External"/><Relationship Id="rId2" Type="http://schemas.openxmlformats.org/officeDocument/2006/relationships/hyperlink" Target="https://southyorkshire.startprofile.com/page/post16-sheffiel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AB6571-6789-4556-A389-7EFB818C2115}"/>
              </a:ext>
            </a:extLst>
          </p:cNvPr>
          <p:cNvPicPr>
            <a:picLocks noChangeAspect="1"/>
          </p:cNvPicPr>
          <p:nvPr/>
        </p:nvPicPr>
        <p:blipFill>
          <a:blip r:embed="rId2"/>
          <a:stretch>
            <a:fillRect/>
          </a:stretch>
        </p:blipFill>
        <p:spPr>
          <a:xfrm>
            <a:off x="8568614" y="223461"/>
            <a:ext cx="2959252" cy="2286117"/>
          </a:xfrm>
          <a:prstGeom prst="rect">
            <a:avLst/>
          </a:prstGeom>
        </p:spPr>
      </p:pic>
      <p:pic>
        <p:nvPicPr>
          <p:cNvPr id="9" name="Picture 8">
            <a:extLst>
              <a:ext uri="{FF2B5EF4-FFF2-40B4-BE49-F238E27FC236}">
                <a16:creationId xmlns:a16="http://schemas.microsoft.com/office/drawing/2014/main" id="{54C7399C-3007-4362-A0F0-E7711A9CCA43}"/>
              </a:ext>
            </a:extLst>
          </p:cNvPr>
          <p:cNvPicPr>
            <a:picLocks noChangeAspect="1"/>
          </p:cNvPicPr>
          <p:nvPr/>
        </p:nvPicPr>
        <p:blipFill>
          <a:blip r:embed="rId3"/>
          <a:stretch>
            <a:fillRect/>
          </a:stretch>
        </p:blipFill>
        <p:spPr>
          <a:xfrm>
            <a:off x="8568614" y="3275304"/>
            <a:ext cx="2959252" cy="2476765"/>
          </a:xfrm>
          <a:prstGeom prst="rect">
            <a:avLst/>
          </a:prstGeom>
        </p:spPr>
      </p:pic>
      <p:sp>
        <p:nvSpPr>
          <p:cNvPr id="10" name="TextBox 9">
            <a:extLst>
              <a:ext uri="{FF2B5EF4-FFF2-40B4-BE49-F238E27FC236}">
                <a16:creationId xmlns:a16="http://schemas.microsoft.com/office/drawing/2014/main" id="{AA849670-4367-40A9-B075-A5A79AC486BC}"/>
              </a:ext>
            </a:extLst>
          </p:cNvPr>
          <p:cNvSpPr txBox="1"/>
          <p:nvPr/>
        </p:nvSpPr>
        <p:spPr>
          <a:xfrm>
            <a:off x="855980" y="1034143"/>
            <a:ext cx="7010400" cy="1323439"/>
          </a:xfrm>
          <a:prstGeom prst="rect">
            <a:avLst/>
          </a:prstGeom>
          <a:noFill/>
        </p:spPr>
        <p:txBody>
          <a:bodyPr wrap="square" rtlCol="0">
            <a:spAutoFit/>
          </a:bodyPr>
          <a:lstStyle/>
          <a:p>
            <a:pPr algn="ctr"/>
            <a:r>
              <a:rPr lang="en-GB" sz="4000" b="1" dirty="0">
                <a:solidFill>
                  <a:schemeClr val="accent5">
                    <a:lumMod val="50000"/>
                  </a:schemeClr>
                </a:solidFill>
                <a:latin typeface="Arial Black" panose="020B0A04020102020204" pitchFamily="34" charset="0"/>
                <a:cs typeface="Aharoni" panose="02010803020104030203" pitchFamily="2" charset="-79"/>
              </a:rPr>
              <a:t>16- 24 Training Provider Network</a:t>
            </a:r>
          </a:p>
        </p:txBody>
      </p:sp>
      <p:sp>
        <p:nvSpPr>
          <p:cNvPr id="11" name="TextBox 10">
            <a:extLst>
              <a:ext uri="{FF2B5EF4-FFF2-40B4-BE49-F238E27FC236}">
                <a16:creationId xmlns:a16="http://schemas.microsoft.com/office/drawing/2014/main" id="{1262E452-B851-4E3C-B48F-C29207C425B6}"/>
              </a:ext>
            </a:extLst>
          </p:cNvPr>
          <p:cNvSpPr txBox="1"/>
          <p:nvPr/>
        </p:nvSpPr>
        <p:spPr>
          <a:xfrm>
            <a:off x="855980" y="4146474"/>
            <a:ext cx="7010400" cy="1015663"/>
          </a:xfrm>
          <a:prstGeom prst="rect">
            <a:avLst/>
          </a:prstGeom>
          <a:noFill/>
        </p:spPr>
        <p:txBody>
          <a:bodyPr wrap="square" rtlCol="0">
            <a:spAutoFit/>
          </a:bodyPr>
          <a:lstStyle/>
          <a:p>
            <a:pPr algn="ctr"/>
            <a:r>
              <a:rPr lang="en-GB" sz="3000" b="1" dirty="0">
                <a:solidFill>
                  <a:schemeClr val="accent5">
                    <a:lumMod val="50000"/>
                  </a:schemeClr>
                </a:solidFill>
                <a:latin typeface="Arial Black" panose="020B0A04020102020204" pitchFamily="34" charset="0"/>
                <a:cs typeface="Aharoni" panose="02010803020104030203" pitchFamily="2" charset="-79"/>
              </a:rPr>
              <a:t>Youth Unemployment Updates – February 2022</a:t>
            </a:r>
          </a:p>
        </p:txBody>
      </p:sp>
    </p:spTree>
    <p:extLst>
      <p:ext uri="{BB962C8B-B14F-4D97-AF65-F5344CB8AC3E}">
        <p14:creationId xmlns:p14="http://schemas.microsoft.com/office/powerpoint/2010/main" val="3044230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overnor Dan White profile picture">
            <a:extLst>
              <a:ext uri="{FF2B5EF4-FFF2-40B4-BE49-F238E27FC236}">
                <a16:creationId xmlns:a16="http://schemas.microsoft.com/office/drawing/2014/main" id="{BD9B4D76-3B6F-4057-A84F-0124F3570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75" y="448628"/>
            <a:ext cx="2133600" cy="3200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F127BE-B165-4C67-985B-31C27CD61C82}"/>
              </a:ext>
            </a:extLst>
          </p:cNvPr>
          <p:cNvSpPr txBox="1"/>
          <p:nvPr/>
        </p:nvSpPr>
        <p:spPr>
          <a:xfrm>
            <a:off x="1256030" y="3999336"/>
            <a:ext cx="4201795" cy="2400657"/>
          </a:xfrm>
          <a:prstGeom prst="rect">
            <a:avLst/>
          </a:prstGeom>
          <a:noFill/>
        </p:spPr>
        <p:txBody>
          <a:bodyPr wrap="square" rtlCol="0">
            <a:spAutoFit/>
          </a:bodyPr>
          <a:lstStyle/>
          <a:p>
            <a:pPr algn="ctr"/>
            <a:r>
              <a:rPr lang="en-GB" sz="3000" b="1" dirty="0">
                <a:solidFill>
                  <a:schemeClr val="accent5">
                    <a:lumMod val="50000"/>
                  </a:schemeClr>
                </a:solidFill>
                <a:latin typeface="Arial Black" panose="020B0A04020102020204" pitchFamily="34" charset="0"/>
                <a:cs typeface="Aharoni" panose="02010803020104030203" pitchFamily="2" charset="-79"/>
              </a:rPr>
              <a:t>Dan White </a:t>
            </a:r>
          </a:p>
          <a:p>
            <a:pPr algn="ctr"/>
            <a:r>
              <a:rPr lang="en-GB" sz="3000" b="1" dirty="0">
                <a:solidFill>
                  <a:schemeClr val="accent5">
                    <a:lumMod val="50000"/>
                  </a:schemeClr>
                </a:solidFill>
                <a:latin typeface="Arial Black" panose="020B0A04020102020204" pitchFamily="34" charset="0"/>
                <a:cs typeface="Aharoni" panose="02010803020104030203" pitchFamily="2" charset="-79"/>
              </a:rPr>
              <a:t>Head of Health &amp; Targeted Services</a:t>
            </a:r>
          </a:p>
          <a:p>
            <a:pPr algn="ctr"/>
            <a:endParaRPr lang="en-GB" sz="3000" b="1" dirty="0">
              <a:solidFill>
                <a:schemeClr val="accent5">
                  <a:lumMod val="50000"/>
                </a:schemeClr>
              </a:solidFill>
              <a:latin typeface="Arial Black" panose="020B0A04020102020204" pitchFamily="34" charset="0"/>
              <a:cs typeface="Aharoni" panose="02010803020104030203" pitchFamily="2" charset="-79"/>
            </a:endParaRPr>
          </a:p>
          <a:p>
            <a:pPr algn="ctr"/>
            <a:r>
              <a:rPr lang="en-GB" sz="3000" b="1" dirty="0">
                <a:solidFill>
                  <a:schemeClr val="accent5">
                    <a:lumMod val="50000"/>
                  </a:schemeClr>
                </a:solidFill>
                <a:latin typeface="Arial Black" panose="020B0A04020102020204" pitchFamily="34" charset="0"/>
                <a:cs typeface="Aharoni" panose="02010803020104030203" pitchFamily="2" charset="-79"/>
              </a:rPr>
              <a:t>Youth Services</a:t>
            </a:r>
          </a:p>
        </p:txBody>
      </p:sp>
      <p:sp>
        <p:nvSpPr>
          <p:cNvPr id="7" name="TextBox 6">
            <a:extLst>
              <a:ext uri="{FF2B5EF4-FFF2-40B4-BE49-F238E27FC236}">
                <a16:creationId xmlns:a16="http://schemas.microsoft.com/office/drawing/2014/main" id="{75DC5521-27BF-4480-A864-0A1255366FBB}"/>
              </a:ext>
            </a:extLst>
          </p:cNvPr>
          <p:cNvSpPr txBox="1"/>
          <p:nvPr/>
        </p:nvSpPr>
        <p:spPr>
          <a:xfrm>
            <a:off x="6095999" y="3999336"/>
            <a:ext cx="5038725" cy="2400657"/>
          </a:xfrm>
          <a:prstGeom prst="rect">
            <a:avLst/>
          </a:prstGeom>
          <a:noFill/>
        </p:spPr>
        <p:txBody>
          <a:bodyPr wrap="square">
            <a:spAutoFit/>
          </a:bodyPr>
          <a:lstStyle/>
          <a:p>
            <a:pPr algn="ctr"/>
            <a:r>
              <a:rPr lang="en-GB" sz="3000" b="1" dirty="0">
                <a:solidFill>
                  <a:schemeClr val="accent5">
                    <a:lumMod val="50000"/>
                  </a:schemeClr>
                </a:solidFill>
                <a:latin typeface="Arial Black" panose="020B0A04020102020204" pitchFamily="34" charset="0"/>
                <a:cs typeface="Aharoni" panose="02010803020104030203" pitchFamily="2" charset="-79"/>
              </a:rPr>
              <a:t>Cheryl Plant </a:t>
            </a:r>
          </a:p>
          <a:p>
            <a:pPr algn="ctr"/>
            <a:r>
              <a:rPr lang="en-GB" sz="3000" b="1" dirty="0">
                <a:solidFill>
                  <a:schemeClr val="accent5">
                    <a:lumMod val="50000"/>
                  </a:schemeClr>
                </a:solidFill>
                <a:latin typeface="Arial Black" panose="020B0A04020102020204" pitchFamily="34" charset="0"/>
                <a:cs typeface="Aharoni" panose="02010803020104030203" pitchFamily="2" charset="-79"/>
              </a:rPr>
              <a:t>Pathways &amp; Progressions Manager</a:t>
            </a:r>
          </a:p>
          <a:p>
            <a:pPr algn="ctr"/>
            <a:endParaRPr lang="en-GB" sz="3000" b="1" dirty="0">
              <a:solidFill>
                <a:schemeClr val="accent5">
                  <a:lumMod val="50000"/>
                </a:schemeClr>
              </a:solidFill>
              <a:latin typeface="Arial Black" panose="020B0A04020102020204" pitchFamily="34" charset="0"/>
              <a:cs typeface="Aharoni" panose="02010803020104030203" pitchFamily="2" charset="-79"/>
            </a:endParaRPr>
          </a:p>
          <a:p>
            <a:pPr algn="ctr"/>
            <a:r>
              <a:rPr lang="en-GB" sz="3000" b="1" dirty="0">
                <a:solidFill>
                  <a:schemeClr val="accent5">
                    <a:lumMod val="50000"/>
                  </a:schemeClr>
                </a:solidFill>
                <a:latin typeface="Arial Black" panose="020B0A04020102020204" pitchFamily="34" charset="0"/>
                <a:cs typeface="Aharoni" panose="02010803020104030203" pitchFamily="2" charset="-79"/>
              </a:rPr>
              <a:t>Lifelong Learning</a:t>
            </a:r>
          </a:p>
        </p:txBody>
      </p:sp>
      <p:pic>
        <p:nvPicPr>
          <p:cNvPr id="8" name="Picture 7" descr="A person smiling for the camera&#10;&#10;Description automatically generated with medium confidence">
            <a:extLst>
              <a:ext uri="{FF2B5EF4-FFF2-40B4-BE49-F238E27FC236}">
                <a16:creationId xmlns:a16="http://schemas.microsoft.com/office/drawing/2014/main" id="{CADC80AB-C051-48E6-991F-3AD80AC6B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375" y="477203"/>
            <a:ext cx="2676525" cy="3013499"/>
          </a:xfrm>
          <a:prstGeom prst="rect">
            <a:avLst/>
          </a:prstGeom>
        </p:spPr>
      </p:pic>
    </p:spTree>
    <p:extLst>
      <p:ext uri="{BB962C8B-B14F-4D97-AF65-F5344CB8AC3E}">
        <p14:creationId xmlns:p14="http://schemas.microsoft.com/office/powerpoint/2010/main" val="1694393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title"/>
          </p:nvPr>
        </p:nvSpPr>
        <p:spPr>
          <a:xfrm>
            <a:off x="587229" y="394283"/>
            <a:ext cx="10528184" cy="1139306"/>
          </a:xfrm>
          <a:prstGeom prst="rect">
            <a:avLst/>
          </a:prstGeom>
        </p:spPr>
        <p:txBody>
          <a:bodyPr>
            <a:noAutofit/>
          </a:bodyPr>
          <a:lstStyle>
            <a:lvl1pPr algn="l">
              <a:defRPr b="1">
                <a:solidFill>
                  <a:srgbClr val="0066CC"/>
                </a:solidFill>
                <a:latin typeface="Arial"/>
                <a:ea typeface="Arial"/>
                <a:cs typeface="Arial"/>
                <a:sym typeface="Arial"/>
              </a:defRPr>
            </a:lvl1pPr>
          </a:lstStyle>
          <a:p>
            <a:pPr lvl="0" algn="ctr">
              <a:defRPr sz="1800" b="0">
                <a:solidFill>
                  <a:srgbClr val="000000"/>
                </a:solidFill>
              </a:defRPr>
            </a:pPr>
            <a:br>
              <a:rPr lang="en-GB" sz="3200" dirty="0">
                <a:solidFill>
                  <a:schemeClr val="tx1"/>
                </a:solidFill>
              </a:rPr>
            </a:br>
            <a:r>
              <a:rPr lang="en-GB" sz="3200" dirty="0">
                <a:solidFill>
                  <a:schemeClr val="accent6">
                    <a:lumMod val="50000"/>
                  </a:schemeClr>
                </a:solidFill>
                <a:latin typeface="Arial Black" panose="020B0A04020102020204" pitchFamily="34" charset="0"/>
              </a:rPr>
              <a:t>Sheffield City Council Youth Service Updates</a:t>
            </a:r>
            <a:br>
              <a:rPr lang="en-GB" sz="3200" dirty="0">
                <a:solidFill>
                  <a:schemeClr val="tx1"/>
                </a:solidFill>
              </a:rPr>
            </a:br>
            <a:br>
              <a:rPr lang="en-GB" sz="3200" dirty="0">
                <a:solidFill>
                  <a:schemeClr val="tx1"/>
                </a:solidFill>
              </a:rPr>
            </a:br>
            <a:r>
              <a:rPr lang="en-GB" sz="3200" dirty="0">
                <a:solidFill>
                  <a:schemeClr val="tx1"/>
                </a:solidFill>
              </a:rPr>
              <a:t>Community Youth Teams</a:t>
            </a:r>
            <a:endParaRPr sz="3200" dirty="0">
              <a:solidFill>
                <a:schemeClr val="tx1"/>
              </a:solidFill>
            </a:endParaRPr>
          </a:p>
        </p:txBody>
      </p:sp>
      <p:sp>
        <p:nvSpPr>
          <p:cNvPr id="56" name="Shape 56"/>
          <p:cNvSpPr>
            <a:spLocks noGrp="1"/>
          </p:cNvSpPr>
          <p:nvPr>
            <p:ph type="body" idx="1"/>
          </p:nvPr>
        </p:nvSpPr>
        <p:spPr>
          <a:xfrm>
            <a:off x="587229" y="1610686"/>
            <a:ext cx="10900096" cy="5247314"/>
          </a:xfrm>
          <a:prstGeom prst="rect">
            <a:avLst/>
          </a:prstGeom>
        </p:spPr>
        <p:txBody>
          <a:bodyPr>
            <a:normAutofit/>
          </a:bodyPr>
          <a:lstStyle>
            <a:lvl1pPr algn="l"/>
          </a:lstStyle>
          <a:p>
            <a:pPr>
              <a:lnSpc>
                <a:spcPct val="119000"/>
              </a:lnSpc>
              <a:defRPr/>
            </a:pPr>
            <a:r>
              <a:rPr lang="en-GB" altLang="en-US" sz="1800" i="1" dirty="0">
                <a:cs typeface="Arial" charset="0"/>
              </a:rPr>
              <a:t>To intervene early to give young people who need help most, the opportunities and support to help them realise their potential.</a:t>
            </a:r>
          </a:p>
          <a:p>
            <a:pPr>
              <a:defRPr/>
            </a:pPr>
            <a:r>
              <a:rPr lang="en-US" sz="1900" b="1" dirty="0"/>
              <a:t>Community Youth Teams </a:t>
            </a:r>
            <a:r>
              <a:rPr lang="en-US" sz="1900" dirty="0"/>
              <a:t>provide a specialist youth support service for older children and young people disengaged or at risk of disengagement from education, training and employment – as well as those at risk of becoming involved in crime, anti-social behaviour, or gangs. The teams also provide a wide range of positive youth work activity with a focus on communities which need it most.</a:t>
            </a:r>
            <a:endParaRPr lang="en-GB" altLang="en-US" sz="1900" i="1" dirty="0">
              <a:cs typeface="Arial" charset="0"/>
            </a:endParaRPr>
          </a:p>
          <a:p>
            <a:pPr>
              <a:defRPr/>
            </a:pPr>
            <a:r>
              <a:rPr lang="en-GB" altLang="en-US" sz="1900" i="1" dirty="0">
                <a:latin typeface="Calibri" panose="020F0502020204030204" pitchFamily="34" charset="0"/>
                <a:cs typeface="Calibri" panose="020F0502020204030204" pitchFamily="34" charset="0"/>
              </a:rPr>
              <a:t>Priorities</a:t>
            </a:r>
          </a:p>
          <a:p>
            <a:pPr marL="514350" indent="-514350">
              <a:buFont typeface="+mj-lt"/>
              <a:buAutoNum type="arabicPeriod"/>
            </a:pPr>
            <a:r>
              <a:rPr lang="en-GB" altLang="en-US" sz="1800" dirty="0">
                <a:latin typeface="Calibri" panose="020F0502020204030204" pitchFamily="34" charset="0"/>
                <a:cs typeface="Calibri" panose="020F0502020204030204" pitchFamily="34" charset="0"/>
              </a:rPr>
              <a:t>To reduce first time entrants to the criminal justice system</a:t>
            </a:r>
          </a:p>
          <a:p>
            <a:pPr marL="514350" indent="-514350">
              <a:buFont typeface="+mj-lt"/>
              <a:buAutoNum type="arabicPeriod"/>
            </a:pPr>
            <a:r>
              <a:rPr lang="en-GB" altLang="en-US" sz="1800" dirty="0">
                <a:latin typeface="Calibri" panose="020F0502020204030204" pitchFamily="34" charset="0"/>
                <a:cs typeface="Calibri" panose="020F0502020204030204" pitchFamily="34" charset="0"/>
              </a:rPr>
              <a:t>To reduce youth-related anti-social behaviour</a:t>
            </a:r>
          </a:p>
          <a:p>
            <a:pPr marL="514350" indent="-514350">
              <a:buFont typeface="+mj-lt"/>
              <a:buAutoNum type="arabicPeriod"/>
            </a:pPr>
            <a:r>
              <a:rPr lang="en-GB" altLang="en-US" sz="1800" b="1" dirty="0">
                <a:solidFill>
                  <a:schemeClr val="accent6">
                    <a:lumMod val="50000"/>
                  </a:schemeClr>
                </a:solidFill>
                <a:latin typeface="Calibri" panose="020F0502020204030204" pitchFamily="34" charset="0"/>
                <a:cs typeface="Calibri" panose="020F0502020204030204" pitchFamily="34" charset="0"/>
              </a:rPr>
              <a:t>To reduce the number of young people who are not engaged in education, employment or training (NEET)</a:t>
            </a:r>
          </a:p>
          <a:p>
            <a:endParaRPr lang="en-GB" altLang="en-US" b="1" dirty="0">
              <a:solidFill>
                <a:schemeClr val="tx1"/>
              </a:solidFill>
            </a:endParaRPr>
          </a:p>
          <a:p>
            <a:r>
              <a:rPr lang="en-GB" altLang="en-US" b="1" dirty="0">
                <a:solidFill>
                  <a:schemeClr val="tx1"/>
                </a:solidFill>
              </a:rPr>
              <a:t>SEND</a:t>
            </a:r>
            <a:r>
              <a:rPr lang="en-GB" b="1" dirty="0">
                <a:solidFill>
                  <a:schemeClr val="tx1"/>
                </a:solidFill>
              </a:rPr>
              <a:t> Careers Team </a:t>
            </a:r>
          </a:p>
          <a:p>
            <a:r>
              <a:rPr lang="en-GB" sz="1900" dirty="0"/>
              <a:t>Provide personal careers guidance for students within Special Schools.</a:t>
            </a:r>
          </a:p>
          <a:p>
            <a:r>
              <a:rPr lang="en-GB" sz="1900" dirty="0"/>
              <a:t>And offers support for students with an EHCP in Mainstream.</a:t>
            </a:r>
            <a:endParaRPr lang="en-GB" altLang="en-US" sz="1900" dirty="0"/>
          </a:p>
          <a:p>
            <a:pPr algn="ctr">
              <a:lnSpc>
                <a:spcPct val="119000"/>
              </a:lnSpc>
              <a:defRPr/>
            </a:pPr>
            <a:endParaRPr lang="en-GB" altLang="en-US" i="1" dirty="0">
              <a:solidFill>
                <a:schemeClr val="tx1"/>
              </a:solidFill>
              <a:cs typeface="Arial" charset="0"/>
            </a:endParaRPr>
          </a:p>
        </p:txBody>
      </p:sp>
    </p:spTree>
    <p:extLst>
      <p:ext uri="{BB962C8B-B14F-4D97-AF65-F5344CB8AC3E}">
        <p14:creationId xmlns:p14="http://schemas.microsoft.com/office/powerpoint/2010/main" val="105788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title"/>
          </p:nvPr>
        </p:nvSpPr>
        <p:spPr>
          <a:xfrm>
            <a:off x="951412" y="281905"/>
            <a:ext cx="7851213" cy="790289"/>
          </a:xfrm>
          <a:prstGeom prst="rect">
            <a:avLst/>
          </a:prstGeom>
        </p:spPr>
        <p:txBody>
          <a:bodyPr>
            <a:normAutofit fontScale="90000"/>
          </a:bodyPr>
          <a:lstStyle>
            <a:lvl1pPr algn="l">
              <a:defRPr b="1">
                <a:solidFill>
                  <a:srgbClr val="0066CC"/>
                </a:solidFill>
                <a:latin typeface="Arial"/>
                <a:ea typeface="Arial"/>
                <a:cs typeface="Arial"/>
                <a:sym typeface="Arial"/>
              </a:defRPr>
            </a:lvl1pPr>
          </a:lstStyle>
          <a:p>
            <a:pPr lvl="0">
              <a:defRPr sz="1800" b="0">
                <a:solidFill>
                  <a:srgbClr val="000000"/>
                </a:solidFill>
              </a:defRPr>
            </a:pPr>
            <a:br>
              <a:rPr lang="en-GB" sz="4400" dirty="0">
                <a:solidFill>
                  <a:schemeClr val="tx1"/>
                </a:solidFill>
              </a:rPr>
            </a:br>
            <a:r>
              <a:rPr lang="en-GB" sz="3600" dirty="0">
                <a:solidFill>
                  <a:schemeClr val="tx1"/>
                </a:solidFill>
              </a:rPr>
              <a:t>What do we do? </a:t>
            </a:r>
            <a:endParaRPr sz="4400" dirty="0">
              <a:solidFill>
                <a:schemeClr val="tx1"/>
              </a:solidFill>
            </a:endParaRPr>
          </a:p>
        </p:txBody>
      </p:sp>
      <p:sp>
        <p:nvSpPr>
          <p:cNvPr id="56" name="Shape 56"/>
          <p:cNvSpPr>
            <a:spLocks noGrp="1"/>
          </p:cNvSpPr>
          <p:nvPr>
            <p:ph type="body" idx="1"/>
          </p:nvPr>
        </p:nvSpPr>
        <p:spPr>
          <a:xfrm>
            <a:off x="523572" y="1460882"/>
            <a:ext cx="10566674" cy="4537166"/>
          </a:xfrm>
          <a:prstGeom prst="rect">
            <a:avLst/>
          </a:prstGeom>
        </p:spPr>
        <p:txBody>
          <a:bodyPr>
            <a:normAutofit/>
          </a:bodyPr>
          <a:lstStyle>
            <a:lvl1pPr algn="l"/>
          </a:lstStyle>
          <a:p>
            <a:pPr marL="457200" indent="-457200">
              <a:lnSpc>
                <a:spcPct val="119000"/>
              </a:lnSpc>
              <a:buFont typeface="Arial" panose="020B0604020202020204" pitchFamily="34" charset="0"/>
              <a:buChar char="•"/>
              <a:defRPr/>
            </a:pPr>
            <a:r>
              <a:rPr lang="en-GB" sz="2600" b="1" dirty="0">
                <a:cs typeface="Arial" charset="0"/>
              </a:rPr>
              <a:t>Prevention Workers &amp; Youth Workers</a:t>
            </a:r>
            <a:r>
              <a:rPr lang="en-GB" sz="2600" dirty="0">
                <a:cs typeface="Arial" charset="0"/>
              </a:rPr>
              <a:t> </a:t>
            </a:r>
          </a:p>
          <a:p>
            <a:pPr marL="457200" indent="-457200">
              <a:lnSpc>
                <a:spcPct val="119000"/>
              </a:lnSpc>
              <a:buFont typeface="Arial" panose="020B0604020202020204" pitchFamily="34" charset="0"/>
              <a:buChar char="•"/>
              <a:defRPr/>
            </a:pPr>
            <a:endParaRPr lang="en-GB" sz="2600" dirty="0">
              <a:cs typeface="Arial" charset="0"/>
            </a:endParaRPr>
          </a:p>
          <a:p>
            <a:pPr marL="457200" indent="-457200">
              <a:lnSpc>
                <a:spcPct val="119000"/>
              </a:lnSpc>
              <a:buFont typeface="Arial" panose="020B0604020202020204" pitchFamily="34" charset="0"/>
              <a:buChar char="•"/>
              <a:defRPr/>
            </a:pPr>
            <a:r>
              <a:rPr lang="en-GB" sz="2600" b="1" dirty="0">
                <a:cs typeface="Arial" charset="0"/>
              </a:rPr>
              <a:t>Targeted Youth Support (TYS) Advisors &amp; Assistants / Learning Difficulties &amp; Disabilities Targeted Youth Services Advisors – </a:t>
            </a:r>
            <a:r>
              <a:rPr lang="en-GB" sz="2600" dirty="0">
                <a:cs typeface="Arial" charset="0"/>
              </a:rPr>
              <a:t>work to support young people from becoming NEET by providing targeted 1-1 support and careers guidance into positive progression – college, apprenticeships, work and engaging with parents and families.</a:t>
            </a:r>
          </a:p>
          <a:p>
            <a:pPr>
              <a:lnSpc>
                <a:spcPct val="119000"/>
              </a:lnSpc>
              <a:defRPr/>
            </a:pPr>
            <a:endParaRPr lang="en-GB" sz="2600" dirty="0">
              <a:cs typeface="Arial" charset="0"/>
            </a:endParaRPr>
          </a:p>
          <a:p>
            <a:pPr marL="342900" indent="-342900" algn="ctr">
              <a:lnSpc>
                <a:spcPct val="119000"/>
              </a:lnSpc>
              <a:buFont typeface="+mj-lt"/>
              <a:buAutoNum type="arabicParenR"/>
              <a:defRPr/>
            </a:pPr>
            <a:endParaRPr lang="en-GB" altLang="en-US" sz="4300" dirty="0">
              <a:cs typeface="Arial" charset="0"/>
            </a:endParaRPr>
          </a:p>
          <a:p>
            <a:pPr algn="ctr">
              <a:lnSpc>
                <a:spcPct val="119000"/>
              </a:lnSpc>
              <a:defRPr/>
            </a:pPr>
            <a:endParaRPr lang="en-GB" altLang="en-US" i="1" dirty="0">
              <a:cs typeface="Arial" charset="0"/>
            </a:endParaRPr>
          </a:p>
        </p:txBody>
      </p:sp>
    </p:spTree>
    <p:extLst>
      <p:ext uri="{BB962C8B-B14F-4D97-AF65-F5344CB8AC3E}">
        <p14:creationId xmlns:p14="http://schemas.microsoft.com/office/powerpoint/2010/main" val="4205507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524000" y="115889"/>
            <a:ext cx="9144000" cy="307975"/>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Tx/>
              <a:buNone/>
            </a:pPr>
            <a:r>
              <a:rPr lang="en-GB" altLang="en-US" sz="14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Operating Model</a:t>
            </a:r>
          </a:p>
        </p:txBody>
      </p:sp>
      <p:sp>
        <p:nvSpPr>
          <p:cNvPr id="28675" name="Text Box 3"/>
          <p:cNvSpPr txBox="1">
            <a:spLocks noChangeArrowheads="1"/>
          </p:cNvSpPr>
          <p:nvPr/>
        </p:nvSpPr>
        <p:spPr bwMode="auto">
          <a:xfrm>
            <a:off x="1803401" y="3060700"/>
            <a:ext cx="2041525" cy="333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lvl1pPr marL="179388" indent="-179388">
              <a:tabLst>
                <a:tab pos="179388" algn="l"/>
              </a:tabLst>
              <a:defRPr sz="2400">
                <a:solidFill>
                  <a:schemeClr val="tx1"/>
                </a:solidFill>
                <a:latin typeface="Arial" charset="0"/>
                <a:ea typeface="ＭＳ Ｐゴシック" pitchFamily="34" charset="-128"/>
              </a:defRPr>
            </a:lvl1pPr>
            <a:lvl2pPr marL="742950" indent="-285750">
              <a:tabLst>
                <a:tab pos="179388" algn="l"/>
              </a:tabLst>
              <a:defRPr sz="2400">
                <a:solidFill>
                  <a:schemeClr val="tx1"/>
                </a:solidFill>
                <a:latin typeface="Arial" charset="0"/>
                <a:ea typeface="ＭＳ Ｐゴシック" pitchFamily="34" charset="-128"/>
              </a:defRPr>
            </a:lvl2pPr>
            <a:lvl3pPr marL="1143000" indent="-228600">
              <a:tabLst>
                <a:tab pos="179388" algn="l"/>
              </a:tabLst>
              <a:defRPr sz="2400">
                <a:solidFill>
                  <a:schemeClr val="tx1"/>
                </a:solidFill>
                <a:latin typeface="Arial" charset="0"/>
                <a:ea typeface="ＭＳ Ｐゴシック" pitchFamily="34" charset="-128"/>
              </a:defRPr>
            </a:lvl3pPr>
            <a:lvl4pPr marL="1600200" indent="-228600">
              <a:tabLst>
                <a:tab pos="179388" algn="l"/>
              </a:tabLst>
              <a:defRPr sz="2400">
                <a:solidFill>
                  <a:schemeClr val="tx1"/>
                </a:solidFill>
                <a:latin typeface="Arial" charset="0"/>
                <a:ea typeface="ＭＳ Ｐゴシック" pitchFamily="34" charset="-128"/>
              </a:defRPr>
            </a:lvl4pPr>
            <a:lvl5pPr marL="2057400" indent="-228600">
              <a:tabLst>
                <a:tab pos="179388" algn="l"/>
              </a:tabLst>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tabLst>
                <a:tab pos="179388" algn="l"/>
              </a:tabLs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tabLst>
                <a:tab pos="179388" algn="l"/>
              </a:tabLs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tabLst>
                <a:tab pos="179388" algn="l"/>
              </a:tabLs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tabLst>
                <a:tab pos="179388" algn="l"/>
              </a:tabLst>
              <a:defRPr sz="2400">
                <a:solidFill>
                  <a:schemeClr val="tx1"/>
                </a:solidFill>
                <a:latin typeface="Arial" charset="0"/>
                <a:ea typeface="ＭＳ Ｐゴシック" pitchFamily="34" charset="-128"/>
              </a:defRPr>
            </a:lvl9pPr>
          </a:lstStyle>
          <a:p>
            <a:pPr marL="0" indent="0" fontAlgn="base">
              <a:spcBef>
                <a:spcPct val="0"/>
              </a:spcBef>
              <a:spcAft>
                <a:spcPct val="0"/>
              </a:spcAft>
              <a:tabLst/>
              <a:defRPr/>
            </a:pPr>
            <a:r>
              <a:rPr lang="en-GB" altLang="en-US" sz="1200" b="1" dirty="0">
                <a:solidFill>
                  <a:prstClr val="black"/>
                </a:solidFill>
                <a:cs typeface="Arial" charset="0"/>
              </a:rPr>
              <a:t>Specialist Interventions</a:t>
            </a:r>
          </a:p>
          <a:p>
            <a:pPr marL="0" indent="0" fontAlgn="base">
              <a:spcBef>
                <a:spcPct val="0"/>
              </a:spcBef>
              <a:spcAft>
                <a:spcPct val="0"/>
              </a:spcAft>
              <a:defRPr/>
            </a:pPr>
            <a:endParaRPr lang="en-GB" altLang="en-US" sz="1200" dirty="0">
              <a:solidFill>
                <a:prstClr val="black"/>
              </a:solidFill>
              <a:cs typeface="Arial" charset="0"/>
            </a:endParaRP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Assessment of need</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Key worker allocation</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Needs led individual intervention plan</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1-1 interventions</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Targeted group work intervention</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Signposting/referral into other services</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Access to in-house assessment of unmet health need</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Bridged into community youth work</a:t>
            </a:r>
          </a:p>
          <a:p>
            <a:pPr marL="171450" indent="-171450" fontAlgn="base">
              <a:spcBef>
                <a:spcPct val="0"/>
              </a:spcBef>
              <a:spcAft>
                <a:spcPct val="0"/>
              </a:spcAft>
              <a:buFont typeface="Arial" panose="020B0604020202020204" pitchFamily="34" charset="0"/>
              <a:buChar char="•"/>
              <a:defRPr/>
            </a:pPr>
            <a:r>
              <a:rPr lang="en-GB" altLang="en-US" sz="1200" dirty="0">
                <a:solidFill>
                  <a:prstClr val="black"/>
                </a:solidFill>
                <a:cs typeface="Arial" charset="0"/>
              </a:rPr>
              <a:t>Positive activities and involvement opportunities </a:t>
            </a:r>
          </a:p>
          <a:p>
            <a:pPr marL="0" indent="0" fontAlgn="base">
              <a:spcBef>
                <a:spcPct val="0"/>
              </a:spcBef>
              <a:spcAft>
                <a:spcPct val="0"/>
              </a:spcAft>
              <a:defRPr/>
            </a:pPr>
            <a:endParaRPr lang="en-GB" altLang="en-US" sz="1200" b="1" dirty="0">
              <a:solidFill>
                <a:prstClr val="black"/>
              </a:solidFill>
              <a:cs typeface="Arial" charset="0"/>
            </a:endParaRPr>
          </a:p>
          <a:p>
            <a:pPr marL="171450" indent="-171450" fontAlgn="base">
              <a:spcBef>
                <a:spcPct val="0"/>
              </a:spcBef>
              <a:spcAft>
                <a:spcPct val="0"/>
              </a:spcAft>
              <a:buFont typeface="Arial" panose="020B0604020202020204" pitchFamily="34" charset="0"/>
              <a:buChar char="•"/>
              <a:defRPr/>
            </a:pPr>
            <a:endParaRPr lang="en-GB" altLang="en-US" sz="1200" dirty="0">
              <a:solidFill>
                <a:prstClr val="black"/>
              </a:solidFill>
              <a:cs typeface="Arial" charset="0"/>
            </a:endParaRPr>
          </a:p>
          <a:p>
            <a:pPr algn="l" rtl="0" fontAlgn="base">
              <a:lnSpc>
                <a:spcPct val="115000"/>
              </a:lnSpc>
              <a:spcBef>
                <a:spcPct val="30000"/>
              </a:spcBef>
              <a:spcAft>
                <a:spcPct val="0"/>
              </a:spcAft>
              <a:buClr>
                <a:prstClr val="black"/>
              </a:buClr>
              <a:buFontTx/>
              <a:buChar char="•"/>
              <a:defRPr/>
            </a:pPr>
            <a:endParaRPr lang="en-GB" altLang="en-US" sz="1200" dirty="0">
              <a:solidFill>
                <a:prstClr val="black"/>
              </a:solidFill>
              <a:cs typeface="Arial" charset="0"/>
            </a:endParaRPr>
          </a:p>
        </p:txBody>
      </p:sp>
      <p:sp>
        <p:nvSpPr>
          <p:cNvPr id="7172" name="Text Box 4"/>
          <p:cNvSpPr txBox="1">
            <a:spLocks noChangeArrowheads="1"/>
          </p:cNvSpPr>
          <p:nvPr/>
        </p:nvSpPr>
        <p:spPr bwMode="auto">
          <a:xfrm>
            <a:off x="7847013" y="3028951"/>
            <a:ext cx="2425700" cy="335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lvl1pPr marL="179388" indent="-179388" eaLnBrk="0" hangingPunct="0">
              <a:spcBef>
                <a:spcPct val="20000"/>
              </a:spcBef>
              <a:buFont typeface="Arial" charset="0"/>
              <a:buChar char="•"/>
              <a:tabLst>
                <a:tab pos="179388"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179388"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179388"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179388"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179388"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179388"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179388"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179388"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179388" algn="l"/>
              </a:tabLst>
              <a:defRPr sz="2000">
                <a:solidFill>
                  <a:schemeClr val="tx1"/>
                </a:solidFill>
                <a:latin typeface="Calibri" pitchFamily="34" charset="0"/>
              </a:defRPr>
            </a:lvl9pPr>
          </a:lstStyle>
          <a:p>
            <a:pPr marL="0" indent="0" eaLnBrk="1" fontAlgn="base" hangingPunct="1">
              <a:lnSpc>
                <a:spcPct val="115000"/>
              </a:lnSpc>
              <a:spcBef>
                <a:spcPct val="60000"/>
              </a:spcBef>
              <a:spcAft>
                <a:spcPct val="0"/>
              </a:spcAft>
              <a:buClr>
                <a:prstClr val="black"/>
              </a:buClr>
              <a:buNone/>
              <a:defRPr/>
            </a:pPr>
            <a:r>
              <a:rPr lang="en-GB" altLang="en-US" sz="1300" b="1" dirty="0">
                <a:solidFill>
                  <a:prstClr val="black"/>
                </a:solidFill>
                <a:latin typeface="Arial" charset="0"/>
                <a:ea typeface="ＭＳ Ｐゴシック" pitchFamily="34" charset="-128"/>
                <a:cs typeface="Arial" charset="0"/>
              </a:rPr>
              <a:t>Young people moved from NEET to EET</a:t>
            </a:r>
            <a:endParaRPr lang="en-GB" altLang="en-US" sz="1300" dirty="0">
              <a:solidFill>
                <a:prstClr val="black"/>
              </a:solidFill>
              <a:latin typeface="Arial" charset="0"/>
              <a:ea typeface="ＭＳ Ｐゴシック" pitchFamily="34" charset="-128"/>
              <a:cs typeface="Arial" charset="0"/>
            </a:endParaRPr>
          </a:p>
          <a:p>
            <a:pPr marL="0" indent="0" eaLnBrk="1" fontAlgn="base" hangingPunct="1">
              <a:lnSpc>
                <a:spcPct val="110000"/>
              </a:lnSpc>
              <a:spcBef>
                <a:spcPts val="0"/>
              </a:spcBef>
              <a:spcAft>
                <a:spcPct val="0"/>
              </a:spcAft>
              <a:buClr>
                <a:prstClr val="black"/>
              </a:buClr>
              <a:buNone/>
              <a:defRPr/>
            </a:pPr>
            <a:endParaRPr lang="en-GB" altLang="en-US" sz="1300" b="1" dirty="0">
              <a:solidFill>
                <a:prstClr val="black"/>
              </a:solidFill>
              <a:latin typeface="Arial" charset="0"/>
              <a:ea typeface="ＭＳ Ｐゴシック" pitchFamily="34" charset="-128"/>
              <a:cs typeface="Arial" charset="0"/>
            </a:endParaRPr>
          </a:p>
          <a:p>
            <a:pPr marL="0" indent="0" eaLnBrk="1" fontAlgn="base" hangingPunct="1">
              <a:lnSpc>
                <a:spcPct val="115000"/>
              </a:lnSpc>
              <a:spcBef>
                <a:spcPts val="0"/>
              </a:spcBef>
              <a:spcAft>
                <a:spcPct val="0"/>
              </a:spcAft>
              <a:buClr>
                <a:prstClr val="black"/>
              </a:buClr>
              <a:buNone/>
              <a:defRPr/>
            </a:pPr>
            <a:r>
              <a:rPr lang="en-GB" altLang="en-US" sz="1200" b="1" dirty="0">
                <a:solidFill>
                  <a:prstClr val="black"/>
                </a:solidFill>
                <a:latin typeface="Arial" charset="0"/>
                <a:ea typeface="ＭＳ Ｐゴシック" pitchFamily="34" charset="-128"/>
                <a:cs typeface="Arial" charset="0"/>
              </a:rPr>
              <a:t>Reduced risk-taking behaviour:</a:t>
            </a:r>
            <a:endParaRPr lang="en-GB" altLang="en-US" sz="1200" dirty="0">
              <a:solidFill>
                <a:prstClr val="black"/>
              </a:solidFill>
              <a:latin typeface="Arial" charset="0"/>
              <a:ea typeface="ＭＳ Ｐゴシック" pitchFamily="34" charset="-128"/>
              <a:cs typeface="Arial" charset="0"/>
            </a:endParaRPr>
          </a:p>
          <a:p>
            <a:pPr marL="0" indent="0" eaLnBrk="1" fontAlgn="base" hangingPunct="1">
              <a:lnSpc>
                <a:spcPct val="110000"/>
              </a:lnSpc>
              <a:spcBef>
                <a:spcPts val="0"/>
              </a:spcBef>
              <a:spcAft>
                <a:spcPct val="0"/>
              </a:spcAft>
              <a:buClr>
                <a:prstClr val="black"/>
              </a:buClr>
              <a:buNone/>
              <a:defRPr/>
            </a:pPr>
            <a:endParaRPr lang="en-GB" altLang="en-US" sz="1100" dirty="0">
              <a:solidFill>
                <a:prstClr val="black"/>
              </a:solidFill>
              <a:latin typeface="Arial" charset="0"/>
              <a:ea typeface="ＭＳ Ｐゴシック" pitchFamily="34" charset="-128"/>
              <a:cs typeface="Arial" charset="0"/>
            </a:endParaRPr>
          </a:p>
          <a:p>
            <a:pPr marL="182563" indent="-182563" eaLnBrk="1" fontAlgn="base" hangingPunct="1">
              <a:spcBef>
                <a:spcPts val="300"/>
              </a:spcBef>
              <a:spcAft>
                <a:spcPct val="0"/>
              </a:spcAft>
              <a:buClr>
                <a:prstClr val="black"/>
              </a:buClr>
              <a:buFont typeface="Arial" panose="020B0604020202020204" pitchFamily="34" charset="0"/>
              <a:buChar char="•"/>
              <a:defRPr/>
            </a:pPr>
            <a:r>
              <a:rPr lang="en-GB" altLang="en-US" sz="1200" dirty="0">
                <a:solidFill>
                  <a:prstClr val="black"/>
                </a:solidFill>
                <a:latin typeface="Arial" charset="0"/>
                <a:ea typeface="ＭＳ Ｐゴシック" pitchFamily="34" charset="-128"/>
                <a:cs typeface="Arial" charset="0"/>
              </a:rPr>
              <a:t>Young people who offend for the first time</a:t>
            </a:r>
          </a:p>
          <a:p>
            <a:pPr marL="182563" indent="-182563" eaLnBrk="1" fontAlgn="base" hangingPunct="1">
              <a:spcBef>
                <a:spcPts val="300"/>
              </a:spcBef>
              <a:spcAft>
                <a:spcPct val="0"/>
              </a:spcAft>
              <a:buClr>
                <a:prstClr val="black"/>
              </a:buClr>
              <a:buFont typeface="Arial" panose="020B0604020202020204" pitchFamily="34" charset="0"/>
              <a:buChar char="•"/>
              <a:defRPr/>
            </a:pPr>
            <a:r>
              <a:rPr lang="en-GB" altLang="en-US" sz="1200" dirty="0">
                <a:solidFill>
                  <a:prstClr val="black"/>
                </a:solidFill>
                <a:latin typeface="Arial" charset="0"/>
                <a:ea typeface="ＭＳ Ｐゴシック" pitchFamily="34" charset="-128"/>
                <a:cs typeface="Arial" charset="0"/>
              </a:rPr>
              <a:t>Young people involved in ASB</a:t>
            </a:r>
          </a:p>
          <a:p>
            <a:pPr marL="182563" indent="-182563" eaLnBrk="1" fontAlgn="base" hangingPunct="1">
              <a:spcBef>
                <a:spcPts val="300"/>
              </a:spcBef>
              <a:spcAft>
                <a:spcPct val="0"/>
              </a:spcAft>
              <a:buClr>
                <a:prstClr val="black"/>
              </a:buClr>
              <a:buFont typeface="Arial" panose="020B0604020202020204" pitchFamily="34" charset="0"/>
              <a:buChar char="•"/>
              <a:defRPr/>
            </a:pPr>
            <a:r>
              <a:rPr lang="en-GB" altLang="en-US" sz="1200" dirty="0">
                <a:solidFill>
                  <a:prstClr val="black"/>
                </a:solidFill>
                <a:latin typeface="Arial" charset="0"/>
                <a:ea typeface="ＭＳ Ｐゴシック" pitchFamily="34" charset="-128"/>
                <a:cs typeface="Arial" charset="0"/>
              </a:rPr>
              <a:t>Young people at risk of sexual and criminal exploitation</a:t>
            </a:r>
          </a:p>
          <a:p>
            <a:pPr marL="0" lvl="1" indent="0" eaLnBrk="1" fontAlgn="base" hangingPunct="1">
              <a:lnSpc>
                <a:spcPct val="115000"/>
              </a:lnSpc>
              <a:spcBef>
                <a:spcPct val="60000"/>
              </a:spcBef>
              <a:spcAft>
                <a:spcPct val="0"/>
              </a:spcAft>
              <a:buClr>
                <a:prstClr val="black"/>
              </a:buClr>
              <a:buNone/>
              <a:defRPr/>
            </a:pPr>
            <a:r>
              <a:rPr lang="en-GB" altLang="en-US" sz="1200" dirty="0">
                <a:solidFill>
                  <a:prstClr val="black"/>
                </a:solidFill>
                <a:latin typeface="Arial" charset="0"/>
                <a:ea typeface="ＭＳ Ｐゴシック" pitchFamily="34" charset="-128"/>
                <a:cs typeface="Arial" charset="0"/>
              </a:rPr>
              <a:t>Improved positive behaviour, youth resilience, aspiration, self-belief and emotional wellbeing</a:t>
            </a:r>
          </a:p>
          <a:p>
            <a:pPr marL="0" lvl="1" indent="0" eaLnBrk="1" fontAlgn="base" hangingPunct="1">
              <a:lnSpc>
                <a:spcPct val="115000"/>
              </a:lnSpc>
              <a:spcBef>
                <a:spcPct val="60000"/>
              </a:spcBef>
              <a:spcAft>
                <a:spcPct val="0"/>
              </a:spcAft>
              <a:buClr>
                <a:prstClr val="black"/>
              </a:buClr>
              <a:buNone/>
              <a:defRPr/>
            </a:pPr>
            <a:r>
              <a:rPr lang="en-GB" altLang="en-US" sz="1200" dirty="0">
                <a:solidFill>
                  <a:prstClr val="black"/>
                </a:solidFill>
                <a:latin typeface="Arial" charset="0"/>
                <a:ea typeface="ＭＳ Ｐゴシック" pitchFamily="34" charset="-128"/>
                <a:cs typeface="Arial" charset="0"/>
              </a:rPr>
              <a:t>Improved school engagement</a:t>
            </a:r>
          </a:p>
          <a:p>
            <a:pPr marL="0" lvl="1" indent="0" eaLnBrk="1" fontAlgn="base" hangingPunct="1">
              <a:lnSpc>
                <a:spcPct val="115000"/>
              </a:lnSpc>
              <a:spcBef>
                <a:spcPct val="60000"/>
              </a:spcBef>
              <a:spcAft>
                <a:spcPct val="0"/>
              </a:spcAft>
              <a:buClr>
                <a:prstClr val="black"/>
              </a:buClr>
              <a:buNone/>
              <a:defRPr/>
            </a:pPr>
            <a:r>
              <a:rPr lang="en-GB" altLang="en-US" sz="1200" dirty="0">
                <a:solidFill>
                  <a:prstClr val="black"/>
                </a:solidFill>
                <a:latin typeface="Arial" charset="0"/>
                <a:ea typeface="ＭＳ Ｐゴシック" pitchFamily="34" charset="-128"/>
                <a:cs typeface="Arial" charset="0"/>
              </a:rPr>
              <a:t>Successful transition to adulthood</a:t>
            </a:r>
          </a:p>
          <a:p>
            <a:pPr marL="0" lvl="1" indent="0" eaLnBrk="1" fontAlgn="base" hangingPunct="1">
              <a:lnSpc>
                <a:spcPct val="115000"/>
              </a:lnSpc>
              <a:spcBef>
                <a:spcPct val="60000"/>
              </a:spcBef>
              <a:spcAft>
                <a:spcPct val="0"/>
              </a:spcAft>
              <a:buClr>
                <a:prstClr val="black"/>
              </a:buClr>
              <a:buNone/>
              <a:defRPr/>
            </a:pPr>
            <a:r>
              <a:rPr lang="en-GB" altLang="en-US" sz="1200" dirty="0">
                <a:solidFill>
                  <a:prstClr val="black"/>
                </a:solidFill>
                <a:latin typeface="Arial" charset="0"/>
                <a:ea typeface="ＭＳ Ｐゴシック" pitchFamily="34" charset="-128"/>
                <a:cs typeface="Arial" charset="0"/>
              </a:rPr>
              <a:t>Signposting and referral to other services</a:t>
            </a:r>
          </a:p>
          <a:p>
            <a:pPr lvl="1" algn="l" rtl="0" eaLnBrk="1" fontAlgn="base" hangingPunct="1">
              <a:lnSpc>
                <a:spcPct val="115000"/>
              </a:lnSpc>
              <a:spcBef>
                <a:spcPct val="60000"/>
              </a:spcBef>
              <a:spcAft>
                <a:spcPct val="0"/>
              </a:spcAft>
              <a:buClr>
                <a:prstClr val="black"/>
              </a:buClr>
              <a:buFontTx/>
              <a:buChar char="•"/>
              <a:defRPr/>
            </a:pPr>
            <a:endParaRPr lang="en-GB" altLang="en-US" sz="1200" dirty="0">
              <a:solidFill>
                <a:prstClr val="black"/>
              </a:solidFill>
              <a:latin typeface="Arial" charset="0"/>
              <a:ea typeface="ＭＳ Ｐゴシック" pitchFamily="34" charset="-128"/>
              <a:cs typeface="Arial" charset="0"/>
            </a:endParaRPr>
          </a:p>
        </p:txBody>
      </p:sp>
      <p:sp>
        <p:nvSpPr>
          <p:cNvPr id="7173" name="Rectangle 7"/>
          <p:cNvSpPr>
            <a:spLocks noChangeArrowheads="1"/>
          </p:cNvSpPr>
          <p:nvPr/>
        </p:nvSpPr>
        <p:spPr bwMode="auto">
          <a:xfrm>
            <a:off x="1803401" y="2997200"/>
            <a:ext cx="2041525" cy="3316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74" name="Rectangle 9"/>
          <p:cNvSpPr>
            <a:spLocks noChangeArrowheads="1"/>
          </p:cNvSpPr>
          <p:nvPr/>
        </p:nvSpPr>
        <p:spPr bwMode="auto">
          <a:xfrm>
            <a:off x="7847013" y="2978150"/>
            <a:ext cx="2425700" cy="33353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75" name="Rectangle 11"/>
          <p:cNvSpPr>
            <a:spLocks noChangeArrowheads="1"/>
          </p:cNvSpPr>
          <p:nvPr/>
        </p:nvSpPr>
        <p:spPr bwMode="auto">
          <a:xfrm>
            <a:off x="4389439" y="1960564"/>
            <a:ext cx="2960687" cy="769937"/>
          </a:xfrm>
          <a:prstGeom prst="rect">
            <a:avLst/>
          </a:prstGeom>
          <a:solidFill>
            <a:srgbClr val="FFFF00"/>
          </a:solidFill>
          <a:ln w="9525">
            <a:solidFill>
              <a:schemeClr val="tx1"/>
            </a:solidFill>
            <a:miter lim="800000"/>
            <a:headEnd/>
            <a:tailEnd/>
          </a:ln>
          <a:effec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Tx/>
              <a:buNone/>
            </a:pPr>
            <a:r>
              <a:rPr lang="en-GB" altLang="en-US" sz="14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Specialist Young People </a:t>
            </a:r>
          </a:p>
          <a:p>
            <a:pPr algn="ctr" rtl="0" eaLnBrk="1" fontAlgn="base" hangingPunct="1">
              <a:spcBef>
                <a:spcPct val="0"/>
              </a:spcBef>
              <a:spcAft>
                <a:spcPct val="0"/>
              </a:spcAft>
              <a:buFontTx/>
              <a:buNone/>
            </a:pPr>
            <a:r>
              <a:rPr lang="en-GB" altLang="en-US" sz="14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Interventions</a:t>
            </a:r>
          </a:p>
        </p:txBody>
      </p:sp>
      <p:sp>
        <p:nvSpPr>
          <p:cNvPr id="7176" name="Rectangle 12"/>
          <p:cNvSpPr>
            <a:spLocks noChangeArrowheads="1"/>
          </p:cNvSpPr>
          <p:nvPr/>
        </p:nvSpPr>
        <p:spPr bwMode="auto">
          <a:xfrm>
            <a:off x="7847014" y="2276475"/>
            <a:ext cx="2312987" cy="431800"/>
          </a:xfrm>
          <a:prstGeom prst="rect">
            <a:avLst/>
          </a:prstGeom>
          <a:solidFill>
            <a:srgbClr val="00B050"/>
          </a:solidFill>
          <a:ln w="9525">
            <a:solidFill>
              <a:schemeClr val="tx1"/>
            </a:solidFill>
            <a:miter lim="800000"/>
            <a:headEnd/>
            <a:tailEnd/>
          </a:ln>
          <a:effec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Tx/>
              <a:buNone/>
            </a:pPr>
            <a:r>
              <a:rPr lang="en-GB" altLang="en-US" sz="1400" b="1" dirty="0">
                <a:solidFill>
                  <a:prstClr val="white"/>
                </a:solidFill>
                <a:latin typeface="Arial" panose="020B0604020202020204" pitchFamily="34" charset="0"/>
                <a:ea typeface="ＭＳ Ｐゴシック" panose="020B0600070205080204" pitchFamily="34" charset="-128"/>
                <a:cs typeface="Arial" panose="020B0604020202020204" pitchFamily="34" charset="0"/>
              </a:rPr>
              <a:t>Impact &amp; Outcomes</a:t>
            </a:r>
          </a:p>
        </p:txBody>
      </p:sp>
      <p:sp>
        <p:nvSpPr>
          <p:cNvPr id="7177" name="AutoShape 13"/>
          <p:cNvSpPr>
            <a:spLocks noChangeArrowheads="1"/>
          </p:cNvSpPr>
          <p:nvPr/>
        </p:nvSpPr>
        <p:spPr bwMode="auto">
          <a:xfrm>
            <a:off x="7340601" y="4284663"/>
            <a:ext cx="511175" cy="360362"/>
          </a:xfrm>
          <a:prstGeom prst="rightArrow">
            <a:avLst>
              <a:gd name="adj1" fmla="val 50000"/>
              <a:gd name="adj2" fmla="val 2760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78" name="AutoShape 14"/>
          <p:cNvSpPr>
            <a:spLocks noChangeArrowheads="1"/>
          </p:cNvSpPr>
          <p:nvPr/>
        </p:nvSpPr>
        <p:spPr bwMode="auto">
          <a:xfrm>
            <a:off x="3879851" y="4284663"/>
            <a:ext cx="576263" cy="360362"/>
          </a:xfrm>
          <a:prstGeom prst="rightArrow">
            <a:avLst>
              <a:gd name="adj1" fmla="val 50000"/>
              <a:gd name="adj2" fmla="val 3007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79" name="Rectangle 17"/>
          <p:cNvSpPr>
            <a:spLocks noChangeArrowheads="1"/>
          </p:cNvSpPr>
          <p:nvPr/>
        </p:nvSpPr>
        <p:spPr bwMode="auto">
          <a:xfrm>
            <a:off x="1874839" y="423863"/>
            <a:ext cx="8289925" cy="989012"/>
          </a:xfrm>
          <a:prstGeom prst="rect">
            <a:avLst/>
          </a:prstGeom>
          <a:solidFill>
            <a:schemeClr val="bg1">
              <a:lumMod val="95000"/>
            </a:schemeClr>
          </a:solidFill>
          <a:ln w="9525">
            <a:solidFill>
              <a:schemeClr val="tx1"/>
            </a:solidFill>
            <a:miter lim="800000"/>
            <a:headEnd/>
            <a:tailEnd/>
          </a:ln>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r>
              <a:rPr lang="en-GB" altLang="en-US" sz="12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Identification of vulnerable young people needing support with risk-taking behaviour or evidence based ‘triggers’ </a:t>
            </a:r>
          </a:p>
          <a:p>
            <a:pPr algn="l" rtl="0" eaLnBrk="1" fontAlgn="base" hangingPunct="1">
              <a:spcBef>
                <a:spcPct val="0"/>
              </a:spcBef>
              <a:spcAft>
                <a:spcPct val="0"/>
              </a:spcAft>
              <a:buFontTx/>
              <a:buNone/>
            </a:pPr>
            <a:r>
              <a:rPr lang="en-GB" altLang="en-US" sz="12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  </a:t>
            </a:r>
          </a:p>
          <a:p>
            <a:pPr algn="l" rtl="0" eaLnBrk="1" fontAlgn="base" hangingPunct="1">
              <a:spcBef>
                <a:spcPct val="0"/>
              </a:spcBef>
              <a:spcAft>
                <a:spcPct val="0"/>
              </a:spcAft>
              <a:buFont typeface="Arial" panose="020B0604020202020204" pitchFamily="34" charset="0"/>
              <a:buNone/>
            </a:pPr>
            <a:r>
              <a:rPr lang="en-GB" altLang="en-US" sz="11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Self: </a:t>
            </a:r>
            <a:r>
              <a:rPr lang="en-GB" altLang="en-US" sz="11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 young people, parents, carers</a:t>
            </a:r>
          </a:p>
          <a:p>
            <a:pPr algn="l" rtl="0" eaLnBrk="1" fontAlgn="base" hangingPunct="1">
              <a:spcBef>
                <a:spcPct val="0"/>
              </a:spcBef>
              <a:spcAft>
                <a:spcPct val="0"/>
              </a:spcAft>
              <a:buFontTx/>
              <a:buNone/>
            </a:pPr>
            <a:r>
              <a:rPr lang="en-GB" altLang="en-US" sz="11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Data / information:</a:t>
            </a:r>
            <a:r>
              <a:rPr lang="en-GB" altLang="en-US" sz="11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  community, police &amp; ASB data &amp; reports, tensions reports, RONI, NEET, school exclusions, </a:t>
            </a:r>
          </a:p>
          <a:p>
            <a:pPr algn="l" rtl="0" eaLnBrk="1" fontAlgn="base" hangingPunct="1">
              <a:spcBef>
                <a:spcPct val="0"/>
              </a:spcBef>
              <a:spcAft>
                <a:spcPct val="0"/>
              </a:spcAft>
              <a:buFontTx/>
              <a:buNone/>
            </a:pPr>
            <a:r>
              <a:rPr lang="en-GB" altLang="en-US" sz="11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Professional:</a:t>
            </a:r>
            <a:r>
              <a:rPr lang="en-GB" altLang="en-US" sz="11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  CYT staff, Police, Schools, MAST, Learning Providers, Housing, A&amp;E, Support Agencies </a:t>
            </a:r>
          </a:p>
          <a:p>
            <a:pPr algn="l" rtl="0" eaLnBrk="1" fontAlgn="base" hangingPunct="1">
              <a:spcBef>
                <a:spcPct val="0"/>
              </a:spcBef>
              <a:spcAft>
                <a:spcPct val="0"/>
              </a:spcAft>
              <a:buFontTx/>
              <a:buNone/>
            </a:pPr>
            <a:endParaRPr lang="en-GB" altLang="en-US" sz="1200" dirty="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80" name="Rectangle 11"/>
          <p:cNvSpPr>
            <a:spLocks noChangeArrowheads="1"/>
          </p:cNvSpPr>
          <p:nvPr/>
        </p:nvSpPr>
        <p:spPr bwMode="auto">
          <a:xfrm>
            <a:off x="1963738" y="1703388"/>
            <a:ext cx="1339850" cy="322262"/>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 typeface="Arial" panose="020B0604020202020204" pitchFamily="34" charset="0"/>
              <a:buNone/>
            </a:pPr>
            <a:r>
              <a:rPr lang="en-GB" altLang="en-US" sz="1400" b="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Referral</a:t>
            </a:r>
          </a:p>
        </p:txBody>
      </p:sp>
      <p:sp>
        <p:nvSpPr>
          <p:cNvPr id="7181" name="Rectangle 7"/>
          <p:cNvSpPr>
            <a:spLocks noChangeArrowheads="1"/>
          </p:cNvSpPr>
          <p:nvPr/>
        </p:nvSpPr>
        <p:spPr bwMode="auto">
          <a:xfrm>
            <a:off x="4465638" y="2986089"/>
            <a:ext cx="2843212" cy="33162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82" name="Rectangle 1"/>
          <p:cNvSpPr>
            <a:spLocks noChangeArrowheads="1"/>
          </p:cNvSpPr>
          <p:nvPr/>
        </p:nvSpPr>
        <p:spPr bwMode="auto">
          <a:xfrm>
            <a:off x="4465639" y="2998789"/>
            <a:ext cx="2732087" cy="339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Youth crime prevention</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Anti-social behaviour and victim awareness</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Careers, education and post-16 advice and support</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Gangs, youth violence &amp; weapons prevention</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Healthy relationships</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Sexting/sexually harmful behaviour</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Emotional health and well-being</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Community Cohesion</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Targeted youth work, engagement and curriculum delivery</a:t>
            </a:r>
          </a:p>
          <a:p>
            <a:pPr algn="l" rtl="0" eaLnBrk="1" fontAlgn="base" hangingPunct="1">
              <a:lnSpc>
                <a:spcPct val="115000"/>
              </a:lnSpc>
              <a:spcAft>
                <a:spcPct val="0"/>
              </a:spcAft>
              <a:buClr>
                <a:prstClr val="black"/>
              </a:buClr>
            </a:pPr>
            <a:r>
              <a:rPr lang="en-GB" altLang="en-US" sz="1200" dirty="0">
                <a:solidFill>
                  <a:prstClr val="black"/>
                </a:solidFill>
                <a:latin typeface="Arial" panose="020B0604020202020204" pitchFamily="34" charset="0"/>
                <a:cs typeface="Arial" panose="020B0604020202020204" pitchFamily="34" charset="0"/>
              </a:rPr>
              <a:t>Online safety</a:t>
            </a:r>
          </a:p>
        </p:txBody>
      </p:sp>
      <p:sp>
        <p:nvSpPr>
          <p:cNvPr id="7183" name="AutoShape 16"/>
          <p:cNvSpPr>
            <a:spLocks noChangeArrowheads="1"/>
          </p:cNvSpPr>
          <p:nvPr/>
        </p:nvSpPr>
        <p:spPr bwMode="auto">
          <a:xfrm>
            <a:off x="2433639" y="1422400"/>
            <a:ext cx="333375" cy="217488"/>
          </a:xfrm>
          <a:prstGeom prst="downArrow">
            <a:avLst>
              <a:gd name="adj1" fmla="val 50000"/>
              <a:gd name="adj2" fmla="val 249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84" name="Rectangle 11"/>
          <p:cNvSpPr>
            <a:spLocks noChangeArrowheads="1"/>
          </p:cNvSpPr>
          <p:nvPr/>
        </p:nvSpPr>
        <p:spPr bwMode="auto">
          <a:xfrm>
            <a:off x="1963738" y="2292350"/>
            <a:ext cx="1339850" cy="4318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 typeface="Arial" panose="020B0604020202020204" pitchFamily="34" charset="0"/>
              <a:buNone/>
            </a:pPr>
            <a:r>
              <a:rPr lang="en-GB" altLang="en-US" sz="1400" b="1">
                <a:solidFill>
                  <a:prstClr val="black"/>
                </a:solidFill>
                <a:latin typeface="Arial" panose="020B0604020202020204" pitchFamily="34" charset="0"/>
                <a:ea typeface="ＭＳ Ｐゴシック" panose="020B0600070205080204" pitchFamily="34" charset="-128"/>
                <a:cs typeface="Arial" panose="020B0604020202020204" pitchFamily="34" charset="0"/>
              </a:rPr>
              <a:t>Triage</a:t>
            </a:r>
          </a:p>
        </p:txBody>
      </p:sp>
      <p:sp>
        <p:nvSpPr>
          <p:cNvPr id="7185" name="AutoShape 16"/>
          <p:cNvSpPr>
            <a:spLocks noChangeArrowheads="1"/>
          </p:cNvSpPr>
          <p:nvPr/>
        </p:nvSpPr>
        <p:spPr bwMode="auto">
          <a:xfrm>
            <a:off x="2447926" y="2025650"/>
            <a:ext cx="333375" cy="215900"/>
          </a:xfrm>
          <a:prstGeom prst="downArrow">
            <a:avLst>
              <a:gd name="adj1" fmla="val 50000"/>
              <a:gd name="adj2" fmla="val 249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86" name="AutoShape 16"/>
          <p:cNvSpPr>
            <a:spLocks noChangeArrowheads="1"/>
          </p:cNvSpPr>
          <p:nvPr/>
        </p:nvSpPr>
        <p:spPr bwMode="auto">
          <a:xfrm>
            <a:off x="2460626" y="2736850"/>
            <a:ext cx="333375" cy="217488"/>
          </a:xfrm>
          <a:prstGeom prst="downArrow">
            <a:avLst>
              <a:gd name="adj1" fmla="val 50000"/>
              <a:gd name="adj2" fmla="val 249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rtl="0" eaLnBrk="1" fontAlgn="base" hangingPunct="1">
              <a:spcBef>
                <a:spcPct val="0"/>
              </a:spcBef>
              <a:spcAft>
                <a:spcPct val="0"/>
              </a:spcAft>
              <a:buFontTx/>
              <a:buNone/>
            </a:pPr>
            <a:endParaRPr lang="en-GB" altLang="en-US" sz="240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7187" name="Rectangle 11"/>
          <p:cNvSpPr>
            <a:spLocks noChangeArrowheads="1"/>
          </p:cNvSpPr>
          <p:nvPr/>
        </p:nvSpPr>
        <p:spPr bwMode="auto">
          <a:xfrm>
            <a:off x="3057526" y="6380164"/>
            <a:ext cx="6278563" cy="333375"/>
          </a:xfrm>
          <a:prstGeom prst="rect">
            <a:avLst/>
          </a:prstGeom>
          <a:solidFill>
            <a:schemeClr val="bg1">
              <a:lumMod val="95000"/>
            </a:schemeClr>
          </a:solidFill>
          <a:ln w="9525">
            <a:solidFill>
              <a:schemeClr val="tx1"/>
            </a:solidFill>
            <a:prstDash val="dash"/>
            <a:miter lim="800000"/>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0" eaLnBrk="1" fontAlgn="base" hangingPunct="1">
              <a:spcBef>
                <a:spcPct val="0"/>
              </a:spcBef>
              <a:spcAft>
                <a:spcPct val="0"/>
              </a:spcAft>
              <a:buFontTx/>
              <a:buNone/>
            </a:pPr>
            <a:r>
              <a:rPr lang="en-GB" altLang="en-US" sz="1400" b="1">
                <a:solidFill>
                  <a:prstClr val="black"/>
                </a:solidFill>
                <a:latin typeface="Arial" panose="020B0604020202020204" pitchFamily="34" charset="0"/>
                <a:ea typeface="ＭＳ Ｐゴシック" panose="020B0600070205080204" pitchFamily="34" charset="-128"/>
                <a:cs typeface="Arial" panose="020B0604020202020204" pitchFamily="34" charset="0"/>
              </a:rPr>
              <a:t>Performance management, quality assurance, monitoring and review</a:t>
            </a:r>
          </a:p>
        </p:txBody>
      </p:sp>
    </p:spTree>
    <p:extLst>
      <p:ext uri="{BB962C8B-B14F-4D97-AF65-F5344CB8AC3E}">
        <p14:creationId xmlns:p14="http://schemas.microsoft.com/office/powerpoint/2010/main" val="3718241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FAF3-5063-42FE-87B2-C93E4D5E729F}"/>
              </a:ext>
            </a:extLst>
          </p:cNvPr>
          <p:cNvSpPr>
            <a:spLocks noGrp="1"/>
          </p:cNvSpPr>
          <p:nvPr>
            <p:ph type="title"/>
          </p:nvPr>
        </p:nvSpPr>
        <p:spPr>
          <a:xfrm>
            <a:off x="299719" y="117475"/>
            <a:ext cx="11749406" cy="1325563"/>
          </a:xfrm>
        </p:spPr>
        <p:txBody>
          <a:bodyPr>
            <a:normAutofit fontScale="90000"/>
          </a:bodyPr>
          <a:lstStyle/>
          <a:p>
            <a:pPr algn="ctr"/>
            <a:r>
              <a:rPr lang="en-GB" b="1" dirty="0"/>
              <a:t>NEETs &amp; Not Known </a:t>
            </a:r>
            <a:br>
              <a:rPr lang="en-GB" b="1" dirty="0"/>
            </a:br>
            <a:r>
              <a:rPr lang="en-GB" sz="3900" b="1" dirty="0"/>
              <a:t>Academic Age 16 &amp; 17 in Sheffield by Community Youth Team</a:t>
            </a:r>
          </a:p>
        </p:txBody>
      </p:sp>
      <p:pic>
        <p:nvPicPr>
          <p:cNvPr id="5" name="Picture 4">
            <a:extLst>
              <a:ext uri="{FF2B5EF4-FFF2-40B4-BE49-F238E27FC236}">
                <a16:creationId xmlns:a16="http://schemas.microsoft.com/office/drawing/2014/main" id="{B94A4E7D-65E6-45D1-92F1-56F4E777A298}"/>
              </a:ext>
            </a:extLst>
          </p:cNvPr>
          <p:cNvPicPr>
            <a:picLocks noChangeAspect="1"/>
          </p:cNvPicPr>
          <p:nvPr/>
        </p:nvPicPr>
        <p:blipFill>
          <a:blip r:embed="rId2"/>
          <a:stretch>
            <a:fillRect/>
          </a:stretch>
        </p:blipFill>
        <p:spPr>
          <a:xfrm>
            <a:off x="204469" y="1553141"/>
            <a:ext cx="11815761" cy="4152334"/>
          </a:xfrm>
          <a:prstGeom prst="rect">
            <a:avLst/>
          </a:prstGeom>
        </p:spPr>
      </p:pic>
    </p:spTree>
    <p:extLst>
      <p:ext uri="{BB962C8B-B14F-4D97-AF65-F5344CB8AC3E}">
        <p14:creationId xmlns:p14="http://schemas.microsoft.com/office/powerpoint/2010/main" val="956566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B8BC27-D69C-4F9B-9912-FA63E91E1821}"/>
              </a:ext>
            </a:extLst>
          </p:cNvPr>
          <p:cNvPicPr>
            <a:picLocks noChangeAspect="1"/>
          </p:cNvPicPr>
          <p:nvPr/>
        </p:nvPicPr>
        <p:blipFill>
          <a:blip r:embed="rId2"/>
          <a:stretch>
            <a:fillRect/>
          </a:stretch>
        </p:blipFill>
        <p:spPr>
          <a:xfrm>
            <a:off x="1171951" y="1052779"/>
            <a:ext cx="9851649" cy="3851212"/>
          </a:xfrm>
          <a:prstGeom prst="rect">
            <a:avLst/>
          </a:prstGeom>
        </p:spPr>
      </p:pic>
    </p:spTree>
    <p:extLst>
      <p:ext uri="{BB962C8B-B14F-4D97-AF65-F5344CB8AC3E}">
        <p14:creationId xmlns:p14="http://schemas.microsoft.com/office/powerpoint/2010/main" val="344037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290CE-B10A-4A48-ABA3-2C7F2BDCE91D}"/>
              </a:ext>
            </a:extLst>
          </p:cNvPr>
          <p:cNvPicPr>
            <a:picLocks noChangeAspect="1"/>
          </p:cNvPicPr>
          <p:nvPr/>
        </p:nvPicPr>
        <p:blipFill>
          <a:blip r:embed="rId2"/>
          <a:stretch>
            <a:fillRect/>
          </a:stretch>
        </p:blipFill>
        <p:spPr>
          <a:xfrm>
            <a:off x="213360" y="0"/>
            <a:ext cx="8585200" cy="6858000"/>
          </a:xfrm>
          <a:prstGeom prst="rect">
            <a:avLst/>
          </a:prstGeom>
        </p:spPr>
      </p:pic>
      <p:sp>
        <p:nvSpPr>
          <p:cNvPr id="5" name="TextBox 4">
            <a:extLst>
              <a:ext uri="{FF2B5EF4-FFF2-40B4-BE49-F238E27FC236}">
                <a16:creationId xmlns:a16="http://schemas.microsoft.com/office/drawing/2014/main" id="{5EE44511-A71F-4660-8D40-B0F8B5C51FA1}"/>
              </a:ext>
            </a:extLst>
          </p:cNvPr>
          <p:cNvSpPr txBox="1"/>
          <p:nvPr/>
        </p:nvSpPr>
        <p:spPr>
          <a:xfrm>
            <a:off x="9411970" y="923925"/>
            <a:ext cx="2387600" cy="5632311"/>
          </a:xfrm>
          <a:prstGeom prst="rect">
            <a:avLst/>
          </a:prstGeom>
          <a:noFill/>
        </p:spPr>
        <p:txBody>
          <a:bodyPr wrap="square" rtlCol="0">
            <a:spAutoFit/>
          </a:bodyPr>
          <a:lstStyle/>
          <a:p>
            <a:r>
              <a:rPr lang="en-GB" b="1" dirty="0"/>
              <a:t>Youth Universal Credit Claimant Data shown is from December 2021</a:t>
            </a:r>
          </a:p>
          <a:p>
            <a:endParaRPr lang="en-GB" b="1" dirty="0"/>
          </a:p>
          <a:p>
            <a:r>
              <a:rPr lang="en-GB" b="1" dirty="0"/>
              <a:t>We expect to see a natural increase in unemployment numbers again as temporary employment over the festive period reduces</a:t>
            </a:r>
          </a:p>
          <a:p>
            <a:endParaRPr lang="en-GB" b="1" dirty="0"/>
          </a:p>
          <a:p>
            <a:r>
              <a:rPr lang="en-GB" b="1" dirty="0">
                <a:solidFill>
                  <a:schemeClr val="accent2">
                    <a:lumMod val="75000"/>
                  </a:schemeClr>
                </a:solidFill>
              </a:rPr>
              <a:t>The areas highlighted in orange are the wards that fall into scope for the Local Area Committee locations where Community Youth Hubs will be active</a:t>
            </a:r>
          </a:p>
        </p:txBody>
      </p:sp>
    </p:spTree>
    <p:extLst>
      <p:ext uri="{BB962C8B-B14F-4D97-AF65-F5344CB8AC3E}">
        <p14:creationId xmlns:p14="http://schemas.microsoft.com/office/powerpoint/2010/main" val="2803120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8B1C7A-8BE9-4A26-8C94-18FDC0C6C8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56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64DED6D2-B040-46DB-949C-B079689F7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70E57C6-492A-4C8D-8C03-3AB631D08469}"/>
              </a:ext>
            </a:extLst>
          </p:cNvPr>
          <p:cNvSpPr txBox="1"/>
          <p:nvPr/>
        </p:nvSpPr>
        <p:spPr>
          <a:xfrm>
            <a:off x="885825" y="1171575"/>
            <a:ext cx="3505200" cy="400110"/>
          </a:xfrm>
          <a:prstGeom prst="rect">
            <a:avLst/>
          </a:prstGeom>
          <a:noFill/>
        </p:spPr>
        <p:txBody>
          <a:bodyPr wrap="square" rtlCol="0">
            <a:spAutoFit/>
          </a:bodyPr>
          <a:lstStyle/>
          <a:p>
            <a:pPr algn="ctr"/>
            <a:r>
              <a:rPr lang="en-GB" sz="2000" b="1" dirty="0">
                <a:solidFill>
                  <a:srgbClr val="0070C0"/>
                </a:solidFill>
              </a:rPr>
              <a:t>Support to Progress</a:t>
            </a:r>
          </a:p>
        </p:txBody>
      </p:sp>
      <p:sp>
        <p:nvSpPr>
          <p:cNvPr id="4" name="TextBox 3">
            <a:extLst>
              <a:ext uri="{FF2B5EF4-FFF2-40B4-BE49-F238E27FC236}">
                <a16:creationId xmlns:a16="http://schemas.microsoft.com/office/drawing/2014/main" id="{8D88B04D-F331-4B7F-95D4-36EED3748667}"/>
              </a:ext>
            </a:extLst>
          </p:cNvPr>
          <p:cNvSpPr txBox="1"/>
          <p:nvPr/>
        </p:nvSpPr>
        <p:spPr>
          <a:xfrm>
            <a:off x="7877175" y="1171575"/>
            <a:ext cx="3505200" cy="400110"/>
          </a:xfrm>
          <a:prstGeom prst="rect">
            <a:avLst/>
          </a:prstGeom>
          <a:noFill/>
        </p:spPr>
        <p:txBody>
          <a:bodyPr wrap="square" rtlCol="0">
            <a:spAutoFit/>
          </a:bodyPr>
          <a:lstStyle/>
          <a:p>
            <a:pPr algn="ctr"/>
            <a:r>
              <a:rPr lang="en-GB" sz="2000" b="1">
                <a:solidFill>
                  <a:srgbClr val="0070C0"/>
                </a:solidFill>
              </a:rPr>
              <a:t>Pathways</a:t>
            </a:r>
            <a:endParaRPr lang="en-GB" sz="2000" b="1" dirty="0">
              <a:solidFill>
                <a:srgbClr val="0070C0"/>
              </a:solidFill>
            </a:endParaRPr>
          </a:p>
        </p:txBody>
      </p:sp>
    </p:spTree>
    <p:extLst>
      <p:ext uri="{BB962C8B-B14F-4D97-AF65-F5344CB8AC3E}">
        <p14:creationId xmlns:p14="http://schemas.microsoft.com/office/powerpoint/2010/main" val="249210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B0B9FA73-19BA-40C7-AFBB-ED5B330C8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C58368-1E29-4610-AA5A-4576E4B2EE21}"/>
              </a:ext>
            </a:extLst>
          </p:cNvPr>
          <p:cNvSpPr txBox="1"/>
          <p:nvPr/>
        </p:nvSpPr>
        <p:spPr>
          <a:xfrm>
            <a:off x="4981575" y="0"/>
            <a:ext cx="7115175" cy="369332"/>
          </a:xfrm>
          <a:prstGeom prst="rect">
            <a:avLst/>
          </a:prstGeom>
          <a:noFill/>
        </p:spPr>
        <p:txBody>
          <a:bodyPr wrap="square" rtlCol="0">
            <a:spAutoFit/>
          </a:bodyPr>
          <a:lstStyle/>
          <a:p>
            <a:r>
              <a:rPr lang="en-GB" dirty="0"/>
              <a:t>Nb figures shown are a moment in time and for demonstration purposes</a:t>
            </a:r>
          </a:p>
        </p:txBody>
      </p:sp>
    </p:spTree>
    <p:extLst>
      <p:ext uri="{BB962C8B-B14F-4D97-AF65-F5344CB8AC3E}">
        <p14:creationId xmlns:p14="http://schemas.microsoft.com/office/powerpoint/2010/main" val="3244515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14AE2-4C61-4902-9574-80533DE1BDB0}"/>
              </a:ext>
            </a:extLst>
          </p:cNvPr>
          <p:cNvSpPr>
            <a:spLocks noGrp="1"/>
          </p:cNvSpPr>
          <p:nvPr>
            <p:ph type="title"/>
          </p:nvPr>
        </p:nvSpPr>
        <p:spPr>
          <a:xfrm>
            <a:off x="304798" y="0"/>
            <a:ext cx="10515600" cy="876300"/>
          </a:xfrm>
        </p:spPr>
        <p:txBody>
          <a:bodyPr/>
          <a:lstStyle/>
          <a:p>
            <a:pPr algn="ctr"/>
            <a:r>
              <a:rPr lang="en-GB" b="1" dirty="0"/>
              <a:t>We need your help, please</a:t>
            </a:r>
          </a:p>
        </p:txBody>
      </p:sp>
      <p:graphicFrame>
        <p:nvGraphicFramePr>
          <p:cNvPr id="4" name="Table 4">
            <a:extLst>
              <a:ext uri="{FF2B5EF4-FFF2-40B4-BE49-F238E27FC236}">
                <a16:creationId xmlns:a16="http://schemas.microsoft.com/office/drawing/2014/main" id="{40E1976B-15AD-454E-9DF8-3FC287F602D9}"/>
              </a:ext>
            </a:extLst>
          </p:cNvPr>
          <p:cNvGraphicFramePr>
            <a:graphicFrameLocks noGrp="1"/>
          </p:cNvGraphicFramePr>
          <p:nvPr>
            <p:extLst>
              <p:ext uri="{D42A27DB-BD31-4B8C-83A1-F6EECF244321}">
                <p14:modId xmlns:p14="http://schemas.microsoft.com/office/powerpoint/2010/main" val="81941581"/>
              </p:ext>
            </p:extLst>
          </p:nvPr>
        </p:nvGraphicFramePr>
        <p:xfrm>
          <a:off x="304798" y="4358216"/>
          <a:ext cx="11420475" cy="1381760"/>
        </p:xfrm>
        <a:graphic>
          <a:graphicData uri="http://schemas.openxmlformats.org/drawingml/2006/table">
            <a:tbl>
              <a:tblPr firstRow="1" bandRow="1">
                <a:tableStyleId>{5940675A-B579-460E-94D1-54222C63F5DA}</a:tableStyleId>
              </a:tblPr>
              <a:tblGrid>
                <a:gridCol w="5753101">
                  <a:extLst>
                    <a:ext uri="{9D8B030D-6E8A-4147-A177-3AD203B41FA5}">
                      <a16:colId xmlns:a16="http://schemas.microsoft.com/office/drawing/2014/main" val="1531702515"/>
                    </a:ext>
                  </a:extLst>
                </a:gridCol>
                <a:gridCol w="5667374">
                  <a:extLst>
                    <a:ext uri="{9D8B030D-6E8A-4147-A177-3AD203B41FA5}">
                      <a16:colId xmlns:a16="http://schemas.microsoft.com/office/drawing/2014/main" val="273461991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Children looked after/care leavers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Young parents and those soon to be</a:t>
                      </a:r>
                    </a:p>
                  </a:txBody>
                  <a:tcPr/>
                </a:tc>
                <a:extLst>
                  <a:ext uri="{0D108BD9-81ED-4DB2-BD59-A6C34878D82A}">
                    <a16:rowId xmlns:a16="http://schemas.microsoft.com/office/drawing/2014/main" val="277206347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Young people known to Youth Justice Service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Young people from ethnic minorities</a:t>
                      </a:r>
                    </a:p>
                  </a:txBody>
                  <a:tcPr/>
                </a:tc>
                <a:extLst>
                  <a:ext uri="{0D108BD9-81ED-4DB2-BD59-A6C34878D82A}">
                    <a16:rowId xmlns:a16="http://schemas.microsoft.com/office/drawing/2014/main" val="72767210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Young people with special educational needs and disabilities (will be progressed through existing groups)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effectLst/>
                        </a:rPr>
                        <a:t>Technical &amp; Vocational Education</a:t>
                      </a:r>
                    </a:p>
                  </a:txBody>
                  <a:tcPr/>
                </a:tc>
                <a:extLst>
                  <a:ext uri="{0D108BD9-81ED-4DB2-BD59-A6C34878D82A}">
                    <a16:rowId xmlns:a16="http://schemas.microsoft.com/office/drawing/2014/main" val="615142621"/>
                  </a:ext>
                </a:extLst>
              </a:tr>
            </a:tbl>
          </a:graphicData>
        </a:graphic>
      </p:graphicFrame>
      <p:sp>
        <p:nvSpPr>
          <p:cNvPr id="9" name="TextBox 8">
            <a:extLst>
              <a:ext uri="{FF2B5EF4-FFF2-40B4-BE49-F238E27FC236}">
                <a16:creationId xmlns:a16="http://schemas.microsoft.com/office/drawing/2014/main" id="{A93E238F-3D96-47E1-B9A9-4E6E9AFEB3AA}"/>
              </a:ext>
            </a:extLst>
          </p:cNvPr>
          <p:cNvSpPr txBox="1"/>
          <p:nvPr/>
        </p:nvSpPr>
        <p:spPr>
          <a:xfrm>
            <a:off x="304798" y="767870"/>
            <a:ext cx="11144251" cy="3451971"/>
          </a:xfrm>
          <a:prstGeom prst="rect">
            <a:avLst/>
          </a:prstGeom>
          <a:noFill/>
        </p:spPr>
        <p:txBody>
          <a:bodyPr wrap="square">
            <a:spAutoFit/>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Lifelong Learning</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Calibri" panose="020F0502020204030204" pitchFamily="34" charset="0"/>
                <a:cs typeface="Times New Roman" panose="02020603050405020304" pitchFamily="18" charset="0"/>
              </a:rPr>
              <a:t>will be imminently setting a series of dates to bring people together in these themed discussions </a:t>
            </a:r>
            <a:r>
              <a:rPr lang="en-GB" sz="2000" dirty="0">
                <a:latin typeface="Calibri" panose="020F0502020204030204" pitchFamily="34" charset="0"/>
                <a:ea typeface="Calibri" panose="020F0502020204030204" pitchFamily="34" charset="0"/>
                <a:cs typeface="Times New Roman" panose="02020603050405020304" pitchFamily="18" charset="0"/>
              </a:rPr>
              <a:t>with an ambition to:</a:t>
            </a:r>
          </a:p>
          <a:p>
            <a:pPr marL="285750" indent="-285750">
              <a:lnSpc>
                <a:spcPct val="107000"/>
              </a:lnSpc>
              <a:spcAft>
                <a:spcPts val="800"/>
              </a:spcAft>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Share baseline data in relation to EET/NEET status, achievements and experiences</a:t>
            </a:r>
          </a:p>
          <a:p>
            <a:pPr marL="285750" indent="-285750">
              <a:lnSpc>
                <a:spcPct val="107000"/>
              </a:lnSpc>
              <a:spcAft>
                <a:spcPts val="800"/>
              </a:spcAft>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Share current experiences/feedback from support organisations working with each cohort to outline what common barriers to participation are</a:t>
            </a:r>
          </a:p>
          <a:p>
            <a:pPr marL="285750" indent="-285750">
              <a:lnSpc>
                <a:spcPct val="107000"/>
              </a:lnSpc>
              <a:spcAft>
                <a:spcPts val="800"/>
              </a:spcAft>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Help education/training providers understand what LA/Statutory support is available to providers when working with specific vulnerable cohorts</a:t>
            </a:r>
          </a:p>
          <a:p>
            <a:pPr marL="285750" indent="-285750">
              <a:lnSpc>
                <a:spcPct val="107000"/>
              </a:lnSpc>
              <a:spcAft>
                <a:spcPts val="800"/>
              </a:spcAft>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Identify specialist support and provision for each cohort and identify gaps in provision/support – this information will form the basis of an action plan that will be progressed across the academic year</a:t>
            </a:r>
          </a:p>
        </p:txBody>
      </p:sp>
      <p:sp>
        <p:nvSpPr>
          <p:cNvPr id="10" name="TextBox 9">
            <a:extLst>
              <a:ext uri="{FF2B5EF4-FFF2-40B4-BE49-F238E27FC236}">
                <a16:creationId xmlns:a16="http://schemas.microsoft.com/office/drawing/2014/main" id="{DC697620-C861-447A-A1A8-820101A06CB9}"/>
              </a:ext>
            </a:extLst>
          </p:cNvPr>
          <p:cNvSpPr txBox="1"/>
          <p:nvPr/>
        </p:nvSpPr>
        <p:spPr>
          <a:xfrm>
            <a:off x="466727" y="6041728"/>
            <a:ext cx="11334750" cy="646331"/>
          </a:xfrm>
          <a:prstGeom prst="rect">
            <a:avLst/>
          </a:prstGeom>
          <a:noFill/>
        </p:spPr>
        <p:txBody>
          <a:bodyPr wrap="square" rtlCol="0">
            <a:spAutoFit/>
          </a:bodyPr>
          <a:lstStyle/>
          <a:p>
            <a:pPr algn="ctr"/>
            <a:r>
              <a:rPr lang="en-GB" dirty="0">
                <a:latin typeface="Arial Black" panose="020B0A04020102020204" pitchFamily="34" charset="0"/>
              </a:rPr>
              <a:t>Dates will be circulated imminently and all themed discussions will take place before the end of March – please get involved/contribute ❤</a:t>
            </a:r>
          </a:p>
        </p:txBody>
      </p:sp>
    </p:spTree>
    <p:extLst>
      <p:ext uri="{BB962C8B-B14F-4D97-AF65-F5344CB8AC3E}">
        <p14:creationId xmlns:p14="http://schemas.microsoft.com/office/powerpoint/2010/main" val="2116110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48007-0DFC-44AA-9953-7AA6BBF055FB}"/>
              </a:ext>
            </a:extLst>
          </p:cNvPr>
          <p:cNvSpPr>
            <a:spLocks noGrp="1"/>
          </p:cNvSpPr>
          <p:nvPr>
            <p:ph type="title"/>
          </p:nvPr>
        </p:nvSpPr>
        <p:spPr>
          <a:xfrm>
            <a:off x="104774" y="18256"/>
            <a:ext cx="11649075" cy="1096170"/>
          </a:xfrm>
        </p:spPr>
        <p:txBody>
          <a:bodyPr/>
          <a:lstStyle/>
          <a:p>
            <a:pPr algn="r"/>
            <a:r>
              <a:rPr lang="en-GB" b="1" dirty="0"/>
              <a:t>Community Youth Hubs in Sheffield</a:t>
            </a:r>
          </a:p>
        </p:txBody>
      </p:sp>
      <p:sp>
        <p:nvSpPr>
          <p:cNvPr id="3" name="Content Placeholder 2">
            <a:extLst>
              <a:ext uri="{FF2B5EF4-FFF2-40B4-BE49-F238E27FC236}">
                <a16:creationId xmlns:a16="http://schemas.microsoft.com/office/drawing/2014/main" id="{7535A235-5F21-454A-843A-492A7BFAC1FB}"/>
              </a:ext>
            </a:extLst>
          </p:cNvPr>
          <p:cNvSpPr>
            <a:spLocks noGrp="1"/>
          </p:cNvSpPr>
          <p:nvPr>
            <p:ph idx="1"/>
          </p:nvPr>
        </p:nvSpPr>
        <p:spPr>
          <a:xfrm>
            <a:off x="104775" y="381000"/>
            <a:ext cx="2743200" cy="6458744"/>
          </a:xfrm>
        </p:spPr>
        <p:txBody>
          <a:bodyPr>
            <a:normAutofit fontScale="85000" lnSpcReduction="20000"/>
          </a:bodyPr>
          <a:lstStyle/>
          <a:p>
            <a:pPr marL="0" indent="0">
              <a:buNone/>
            </a:pPr>
            <a:r>
              <a:rPr lang="en-GB" dirty="0"/>
              <a:t>6 Hubs in Sheffield in total:</a:t>
            </a:r>
          </a:p>
          <a:p>
            <a:pPr marL="0" indent="0">
              <a:buNone/>
            </a:pPr>
            <a:endParaRPr lang="en-GB" dirty="0"/>
          </a:p>
          <a:p>
            <a:r>
              <a:rPr lang="en-GB" dirty="0"/>
              <a:t>1 City Centre – The Sheffield College</a:t>
            </a:r>
          </a:p>
          <a:p>
            <a:endParaRPr lang="en-GB" dirty="0"/>
          </a:p>
          <a:p>
            <a:r>
              <a:rPr lang="en-GB" dirty="0"/>
              <a:t>4 in </a:t>
            </a:r>
            <a:r>
              <a:rPr lang="en-GB" dirty="0">
                <a:hlinkClick r:id="rId2"/>
              </a:rPr>
              <a:t>Local Area Committee Localities </a:t>
            </a:r>
            <a:r>
              <a:rPr lang="en-GB" dirty="0"/>
              <a:t>(North East, East, South East &amp; South)  </a:t>
            </a:r>
          </a:p>
          <a:p>
            <a:endParaRPr lang="en-GB" dirty="0"/>
          </a:p>
          <a:p>
            <a:r>
              <a:rPr lang="en-GB" dirty="0"/>
              <a:t>1 Specialist Hub supporting UC claimants with Learning Disabilities</a:t>
            </a:r>
          </a:p>
          <a:p>
            <a:endParaRPr lang="en-GB" dirty="0"/>
          </a:p>
          <a:p>
            <a:r>
              <a:rPr lang="en-GB" dirty="0"/>
              <a:t>April 2022 Launch</a:t>
            </a:r>
          </a:p>
        </p:txBody>
      </p:sp>
      <p:pic>
        <p:nvPicPr>
          <p:cNvPr id="4" name="Picture 3">
            <a:extLst>
              <a:ext uri="{FF2B5EF4-FFF2-40B4-BE49-F238E27FC236}">
                <a16:creationId xmlns:a16="http://schemas.microsoft.com/office/drawing/2014/main" id="{D6D800C2-78FF-4D78-B100-4773C9B05C4F}"/>
              </a:ext>
            </a:extLst>
          </p:cNvPr>
          <p:cNvPicPr>
            <a:picLocks noChangeAspect="1"/>
          </p:cNvPicPr>
          <p:nvPr/>
        </p:nvPicPr>
        <p:blipFill rotWithShape="1">
          <a:blip r:embed="rId3"/>
          <a:srcRect l="3348" t="1884" r="1001"/>
          <a:stretch/>
        </p:blipFill>
        <p:spPr>
          <a:xfrm>
            <a:off x="3625566" y="939800"/>
            <a:ext cx="8200673" cy="5783256"/>
          </a:xfrm>
          <a:prstGeom prst="rect">
            <a:avLst/>
          </a:prstGeom>
          <a:noFill/>
          <a:ln w="28575">
            <a:solidFill>
              <a:schemeClr val="accent6"/>
            </a:solidFill>
          </a:ln>
        </p:spPr>
      </p:pic>
    </p:spTree>
    <p:extLst>
      <p:ext uri="{BB962C8B-B14F-4D97-AF65-F5344CB8AC3E}">
        <p14:creationId xmlns:p14="http://schemas.microsoft.com/office/powerpoint/2010/main" val="3563538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0FD88D4-1B89-44E1-A94D-46F35E636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40" y="0"/>
            <a:ext cx="11104880" cy="6858000"/>
          </a:xfrm>
          <a:prstGeom prst="rect">
            <a:avLst/>
          </a:prstGeom>
        </p:spPr>
      </p:pic>
    </p:spTree>
    <p:extLst>
      <p:ext uri="{BB962C8B-B14F-4D97-AF65-F5344CB8AC3E}">
        <p14:creationId xmlns:p14="http://schemas.microsoft.com/office/powerpoint/2010/main" val="2768385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BA61-B5F6-4BC1-B9AC-687A4BFA0379}"/>
              </a:ext>
            </a:extLst>
          </p:cNvPr>
          <p:cNvSpPr>
            <a:spLocks noGrp="1"/>
          </p:cNvSpPr>
          <p:nvPr>
            <p:ph type="title"/>
          </p:nvPr>
        </p:nvSpPr>
        <p:spPr>
          <a:xfrm>
            <a:off x="838200" y="107950"/>
            <a:ext cx="10515600" cy="739775"/>
          </a:xfrm>
        </p:spPr>
        <p:txBody>
          <a:bodyPr/>
          <a:lstStyle/>
          <a:p>
            <a:pPr algn="ctr"/>
            <a:r>
              <a:rPr lang="en-GB" b="1" dirty="0"/>
              <a:t>How Providers Can Get Involved</a:t>
            </a:r>
          </a:p>
        </p:txBody>
      </p:sp>
      <p:sp>
        <p:nvSpPr>
          <p:cNvPr id="3" name="Content Placeholder 2">
            <a:extLst>
              <a:ext uri="{FF2B5EF4-FFF2-40B4-BE49-F238E27FC236}">
                <a16:creationId xmlns:a16="http://schemas.microsoft.com/office/drawing/2014/main" id="{B49BB1CC-8826-48A7-85E0-9CA6DD2A84D6}"/>
              </a:ext>
            </a:extLst>
          </p:cNvPr>
          <p:cNvSpPr>
            <a:spLocks noGrp="1"/>
          </p:cNvSpPr>
          <p:nvPr>
            <p:ph idx="1"/>
          </p:nvPr>
        </p:nvSpPr>
        <p:spPr>
          <a:xfrm>
            <a:off x="266699" y="1301749"/>
            <a:ext cx="11591925" cy="5203825"/>
          </a:xfrm>
        </p:spPr>
        <p:txBody>
          <a:bodyPr>
            <a:normAutofit fontScale="92500" lnSpcReduction="20000"/>
          </a:bodyPr>
          <a:lstStyle/>
          <a:p>
            <a:pPr marL="0" indent="0">
              <a:buNone/>
            </a:pPr>
            <a:r>
              <a:rPr lang="en-GB" dirty="0"/>
              <a:t>To give the Community Youth Hubs a real buzz of activity and to help connect young people to the great range of brilliant provision and opportunities we have in the city, we invite you to get involved by:</a:t>
            </a:r>
          </a:p>
          <a:p>
            <a:endParaRPr lang="en-GB" dirty="0"/>
          </a:p>
          <a:p>
            <a:r>
              <a:rPr lang="en-GB" dirty="0"/>
              <a:t>Thinking of taster/personal development/careers awareness/employability sessions that your organisation could deliver in one of the Hub locations</a:t>
            </a:r>
          </a:p>
          <a:p>
            <a:endParaRPr lang="en-GB" dirty="0"/>
          </a:p>
          <a:p>
            <a:r>
              <a:rPr lang="en-GB" dirty="0"/>
              <a:t>Short sessions up to 1 hour normally </a:t>
            </a:r>
          </a:p>
          <a:p>
            <a:endParaRPr lang="en-GB" dirty="0"/>
          </a:p>
          <a:p>
            <a:r>
              <a:rPr lang="en-GB" dirty="0"/>
              <a:t>Use this as an engagement activity to support our young people in the city and a chance to connect your offer with future learners</a:t>
            </a:r>
          </a:p>
          <a:p>
            <a:endParaRPr lang="en-GB" dirty="0"/>
          </a:p>
          <a:p>
            <a:r>
              <a:rPr lang="en-GB" dirty="0"/>
              <a:t>Complete the activity form here:  </a:t>
            </a:r>
            <a:r>
              <a:rPr lang="en-GB" dirty="0">
                <a:hlinkClick r:id="rId2"/>
              </a:rPr>
              <a:t>https://forms.gle/5b38XnPNVmmpvo7L9</a:t>
            </a:r>
            <a:r>
              <a:rPr lang="en-GB" dirty="0"/>
              <a:t> </a:t>
            </a:r>
          </a:p>
          <a:p>
            <a:endParaRPr lang="en-GB" dirty="0"/>
          </a:p>
        </p:txBody>
      </p:sp>
    </p:spTree>
    <p:extLst>
      <p:ext uri="{BB962C8B-B14F-4D97-AF65-F5344CB8AC3E}">
        <p14:creationId xmlns:p14="http://schemas.microsoft.com/office/powerpoint/2010/main" val="2508187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usinesscard, vector graphics&#10;&#10;Description automatically generated">
            <a:extLst>
              <a:ext uri="{FF2B5EF4-FFF2-40B4-BE49-F238E27FC236}">
                <a16:creationId xmlns:a16="http://schemas.microsoft.com/office/drawing/2014/main" id="{EFAB9DB4-7DF7-4734-A561-DD82CCCE7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862" y="2509519"/>
            <a:ext cx="6912633" cy="3919855"/>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DA115018-7DCA-4E32-B226-078790FBC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6531" y="207807"/>
            <a:ext cx="5619184" cy="4053840"/>
          </a:xfrm>
          <a:prstGeom prst="rect">
            <a:avLst/>
          </a:prstGeom>
        </p:spPr>
      </p:pic>
      <p:pic>
        <p:nvPicPr>
          <p:cNvPr id="9" name="Picture 8" descr="Logo&#10;&#10;Description automatically generated">
            <a:extLst>
              <a:ext uri="{FF2B5EF4-FFF2-40B4-BE49-F238E27FC236}">
                <a16:creationId xmlns:a16="http://schemas.microsoft.com/office/drawing/2014/main" id="{404A58DB-1A8C-47EF-91C6-64E1B039AC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596" y="653795"/>
            <a:ext cx="3830323" cy="1306140"/>
          </a:xfrm>
          <a:prstGeom prst="rect">
            <a:avLst/>
          </a:prstGeom>
        </p:spPr>
      </p:pic>
      <p:sp>
        <p:nvSpPr>
          <p:cNvPr id="10" name="TextBox 9">
            <a:extLst>
              <a:ext uri="{FF2B5EF4-FFF2-40B4-BE49-F238E27FC236}">
                <a16:creationId xmlns:a16="http://schemas.microsoft.com/office/drawing/2014/main" id="{B3B11B80-161C-4C31-8529-48555D599A0E}"/>
              </a:ext>
            </a:extLst>
          </p:cNvPr>
          <p:cNvSpPr txBox="1"/>
          <p:nvPr/>
        </p:nvSpPr>
        <p:spPr>
          <a:xfrm>
            <a:off x="7934325" y="4490382"/>
            <a:ext cx="3701390" cy="1938992"/>
          </a:xfrm>
          <a:prstGeom prst="rect">
            <a:avLst/>
          </a:prstGeom>
          <a:noFill/>
        </p:spPr>
        <p:txBody>
          <a:bodyPr wrap="square" rtlCol="0">
            <a:spAutoFit/>
          </a:bodyPr>
          <a:lstStyle/>
          <a:p>
            <a:pPr algn="ctr"/>
            <a:r>
              <a:rPr lang="en-GB" sz="3000" b="1" dirty="0"/>
              <a:t>South Yorkshire Labour Market Information &amp; Progression Pathways</a:t>
            </a:r>
          </a:p>
        </p:txBody>
      </p:sp>
    </p:spTree>
    <p:extLst>
      <p:ext uri="{BB962C8B-B14F-4D97-AF65-F5344CB8AC3E}">
        <p14:creationId xmlns:p14="http://schemas.microsoft.com/office/powerpoint/2010/main" val="2217627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6DD7-00E0-4530-A6D9-9F7995B43139}"/>
              </a:ext>
            </a:extLst>
          </p:cNvPr>
          <p:cNvSpPr>
            <a:spLocks noGrp="1"/>
          </p:cNvSpPr>
          <p:nvPr>
            <p:ph type="title"/>
          </p:nvPr>
        </p:nvSpPr>
        <p:spPr>
          <a:xfrm>
            <a:off x="333375" y="174625"/>
            <a:ext cx="10515600" cy="1325563"/>
          </a:xfrm>
        </p:spPr>
        <p:txBody>
          <a:bodyPr/>
          <a:lstStyle/>
          <a:p>
            <a:r>
              <a:rPr lang="en-GB" dirty="0"/>
              <a:t>What is START South Yorkshire?</a:t>
            </a:r>
          </a:p>
        </p:txBody>
      </p:sp>
      <p:sp>
        <p:nvSpPr>
          <p:cNvPr id="3" name="Content Placeholder 2">
            <a:extLst>
              <a:ext uri="{FF2B5EF4-FFF2-40B4-BE49-F238E27FC236}">
                <a16:creationId xmlns:a16="http://schemas.microsoft.com/office/drawing/2014/main" id="{21D83A27-26A1-4BF5-94BD-E0DD9FC8613C}"/>
              </a:ext>
            </a:extLst>
          </p:cNvPr>
          <p:cNvSpPr>
            <a:spLocks noGrp="1"/>
          </p:cNvSpPr>
          <p:nvPr>
            <p:ph idx="1"/>
          </p:nvPr>
        </p:nvSpPr>
        <p:spPr>
          <a:xfrm>
            <a:off x="442912" y="1247775"/>
            <a:ext cx="11501438" cy="5435599"/>
          </a:xfrm>
        </p:spPr>
        <p:txBody>
          <a:bodyPr>
            <a:normAutofit fontScale="70000" lnSpcReduction="20000"/>
          </a:bodyPr>
          <a:lstStyle/>
          <a:p>
            <a:pPr marL="0" indent="0">
              <a:buNone/>
            </a:pPr>
            <a:r>
              <a:rPr lang="en-GB" dirty="0"/>
              <a:t>Free to access Labour Market Information platform showing the key sectors for South Yorkshire</a:t>
            </a:r>
          </a:p>
          <a:p>
            <a:pPr>
              <a:lnSpc>
                <a:spcPct val="170000"/>
              </a:lnSpc>
            </a:pPr>
            <a:r>
              <a:rPr lang="en-GB" dirty="0"/>
              <a:t>Section for </a:t>
            </a:r>
            <a:r>
              <a:rPr lang="en-GB"/>
              <a:t>16 - 24 </a:t>
            </a:r>
            <a:r>
              <a:rPr lang="en-GB" dirty="0"/>
              <a:t>Year Olds:  </a:t>
            </a:r>
            <a:r>
              <a:rPr lang="en-GB" dirty="0">
                <a:hlinkClick r:id="rId2"/>
              </a:rPr>
              <a:t>https://southyorkshire.startprofile.com/page/home-page</a:t>
            </a:r>
            <a:endParaRPr lang="en-GB" dirty="0"/>
          </a:p>
          <a:p>
            <a:pPr>
              <a:lnSpc>
                <a:spcPct val="170000"/>
              </a:lnSpc>
            </a:pPr>
            <a:r>
              <a:rPr lang="en-GB" dirty="0"/>
              <a:t>Section for adults 18+:  </a:t>
            </a:r>
            <a:r>
              <a:rPr lang="en-GB" dirty="0">
                <a:hlinkClick r:id="rId3"/>
              </a:rPr>
              <a:t>South Yorkshire Careers | Local Jobs &amp; Career Advice (startprofile.com)</a:t>
            </a:r>
            <a:r>
              <a:rPr lang="en-GB" dirty="0"/>
              <a:t>2</a:t>
            </a:r>
          </a:p>
          <a:p>
            <a:pPr>
              <a:lnSpc>
                <a:spcPct val="170000"/>
              </a:lnSpc>
            </a:pPr>
            <a:r>
              <a:rPr lang="en-GB" dirty="0"/>
              <a:t>Here’s the Sheffield specific page:  </a:t>
            </a:r>
            <a:r>
              <a:rPr lang="en-GB" u="sng" dirty="0">
                <a:solidFill>
                  <a:srgbClr val="0000FF"/>
                </a:solidFill>
                <a:effectLst/>
                <a:latin typeface="Calibri" panose="020F0502020204030204" pitchFamily="34" charset="0"/>
                <a:ea typeface="Times New Roman" panose="02020603050405020304" pitchFamily="18" charset="0"/>
                <a:hlinkClick r:id="rId4"/>
              </a:rPr>
              <a:t>https://sheffield.startprofile.com</a:t>
            </a:r>
            <a:r>
              <a:rPr lang="en-GB" u="sng" dirty="0">
                <a:solidFill>
                  <a:srgbClr val="0000FF"/>
                </a:solidFill>
                <a:effectLst/>
                <a:latin typeface="Calibri" panose="020F0502020204030204" pitchFamily="34" charset="0"/>
                <a:ea typeface="Times New Roman" panose="02020603050405020304" pitchFamily="18" charset="0"/>
              </a:rPr>
              <a:t>  </a:t>
            </a:r>
            <a:r>
              <a:rPr lang="en-GB" dirty="0"/>
              <a:t>(This page is in development!)</a:t>
            </a:r>
          </a:p>
          <a:p>
            <a:pPr>
              <a:lnSpc>
                <a:spcPct val="170000"/>
              </a:lnSpc>
            </a:pPr>
            <a:r>
              <a:rPr lang="en-GB" dirty="0"/>
              <a:t>Tools for learners to develop their own portfolios/CVs/Skills </a:t>
            </a:r>
          </a:p>
          <a:p>
            <a:pPr>
              <a:lnSpc>
                <a:spcPct val="170000"/>
              </a:lnSpc>
            </a:pPr>
            <a:r>
              <a:rPr lang="en-GB" dirty="0"/>
              <a:t>Industry Insights</a:t>
            </a:r>
          </a:p>
          <a:p>
            <a:pPr>
              <a:lnSpc>
                <a:spcPct val="170000"/>
              </a:lnSpc>
            </a:pPr>
            <a:r>
              <a:rPr lang="en-GB" dirty="0"/>
              <a:t>Local jobs, local employers, local training and support organisations</a:t>
            </a:r>
          </a:p>
          <a:p>
            <a:pPr marL="0" indent="0">
              <a:buNone/>
            </a:pPr>
            <a:endParaRPr lang="en-GB" dirty="0"/>
          </a:p>
          <a:p>
            <a:pPr marL="0" indent="0">
              <a:buNone/>
            </a:pPr>
            <a:endParaRPr lang="en-GB" dirty="0"/>
          </a:p>
          <a:p>
            <a:pPr marL="0" indent="0">
              <a:buNone/>
            </a:pPr>
            <a:r>
              <a:rPr lang="en-GB" b="1" dirty="0"/>
              <a:t>If you want to sign up as an education organisation to use the full programme, here’s the detail and link:  </a:t>
            </a:r>
            <a:r>
              <a:rPr lang="en-GB" b="1" dirty="0">
                <a:hlinkClick r:id="rId5"/>
              </a:rPr>
              <a:t>Start – Careers Platform (startprofile.com)</a:t>
            </a:r>
            <a:endParaRPr lang="en-GB" b="1"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302024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8A856-1730-4325-B82B-BC853FDA6FB9}"/>
              </a:ext>
            </a:extLst>
          </p:cNvPr>
          <p:cNvSpPr>
            <a:spLocks noGrp="1"/>
          </p:cNvSpPr>
          <p:nvPr>
            <p:ph type="title"/>
          </p:nvPr>
        </p:nvSpPr>
        <p:spPr>
          <a:xfrm>
            <a:off x="419100" y="203200"/>
            <a:ext cx="10515600" cy="887369"/>
          </a:xfrm>
        </p:spPr>
        <p:txBody>
          <a:bodyPr/>
          <a:lstStyle/>
          <a:p>
            <a:r>
              <a:rPr lang="en-GB" b="1" dirty="0"/>
              <a:t>Actions for Providers</a:t>
            </a:r>
          </a:p>
        </p:txBody>
      </p:sp>
      <p:sp>
        <p:nvSpPr>
          <p:cNvPr id="3" name="Content Placeholder 2">
            <a:extLst>
              <a:ext uri="{FF2B5EF4-FFF2-40B4-BE49-F238E27FC236}">
                <a16:creationId xmlns:a16="http://schemas.microsoft.com/office/drawing/2014/main" id="{E499A144-906C-4F45-A78B-4831493686E4}"/>
              </a:ext>
            </a:extLst>
          </p:cNvPr>
          <p:cNvSpPr>
            <a:spLocks noGrp="1"/>
          </p:cNvSpPr>
          <p:nvPr>
            <p:ph idx="1"/>
          </p:nvPr>
        </p:nvSpPr>
        <p:spPr>
          <a:xfrm>
            <a:off x="419099" y="1090569"/>
            <a:ext cx="11057039" cy="5436066"/>
          </a:xfrm>
        </p:spPr>
        <p:txBody>
          <a:bodyPr>
            <a:normAutofit fontScale="70000" lnSpcReduction="20000"/>
          </a:bodyPr>
          <a:lstStyle/>
          <a:p>
            <a:pPr marL="0" indent="0">
              <a:buNone/>
            </a:pPr>
            <a:r>
              <a:rPr lang="en-GB" dirty="0"/>
              <a:t>Check if your organisation is listed on the young person section Post 16 Options Section for Sheffield </a:t>
            </a:r>
          </a:p>
          <a:p>
            <a:pPr marL="0" indent="0">
              <a:buNone/>
            </a:pPr>
            <a:r>
              <a:rPr lang="en-GB" dirty="0">
                <a:hlinkClick r:id="rId2"/>
              </a:rPr>
              <a:t>https://southyorkshire.startprofile.com/page/post16-sheffield</a:t>
            </a:r>
            <a:endParaRPr lang="en-GB" dirty="0"/>
          </a:p>
          <a:p>
            <a:pPr marL="0" indent="0">
              <a:buNone/>
            </a:pPr>
            <a:endParaRPr lang="en-GB" dirty="0"/>
          </a:p>
          <a:p>
            <a:pPr marL="0" indent="0">
              <a:buNone/>
            </a:pPr>
            <a:r>
              <a:rPr lang="en-GB" dirty="0"/>
              <a:t>Please note:</a:t>
            </a:r>
          </a:p>
          <a:p>
            <a:r>
              <a:rPr lang="en-GB" dirty="0"/>
              <a:t>If you are based predominantly in another LA area, your offer should be shown in that area.  Only organisations with a registered Sheffield base will be shown on the Sheffield page</a:t>
            </a:r>
          </a:p>
          <a:p>
            <a:endParaRPr lang="en-GB" dirty="0"/>
          </a:p>
          <a:p>
            <a:r>
              <a:rPr lang="en-GB" dirty="0"/>
              <a:t>Definition of a Training Provider in this instance is someone with a mainstream offer that would be promoted to Y11+.  Organisations with NEETs response activities/provision should be listed under extra support</a:t>
            </a:r>
          </a:p>
          <a:p>
            <a:endParaRPr lang="en-GB" dirty="0"/>
          </a:p>
          <a:p>
            <a:r>
              <a:rPr lang="en-GB" dirty="0"/>
              <a:t>SEND Provision is specifically for organisations with learning places that are majority for young people with Education Health &amp; Care Plans.  The wording in this section will be updated to encourage young people with SEND to consider all mainstream options as well as the specialist provision.</a:t>
            </a:r>
          </a:p>
          <a:p>
            <a:pPr marL="0" indent="0">
              <a:buNone/>
            </a:pPr>
            <a:endParaRPr lang="en-GB" dirty="0"/>
          </a:p>
          <a:p>
            <a:pPr marL="0" indent="0">
              <a:buNone/>
            </a:pPr>
            <a:r>
              <a:rPr lang="en-GB" dirty="0"/>
              <a:t>If you are not listed or you are listed incorrectly, please let us know by sending the provided table back to </a:t>
            </a:r>
            <a:r>
              <a:rPr lang="en-GB" dirty="0">
                <a:hlinkClick r:id="rId3"/>
              </a:rPr>
              <a:t>Tracey.Lovell@sheffield.gov.uk</a:t>
            </a:r>
            <a:r>
              <a:rPr lang="en-GB" dirty="0"/>
              <a:t> </a:t>
            </a:r>
          </a:p>
        </p:txBody>
      </p:sp>
    </p:spTree>
    <p:extLst>
      <p:ext uri="{BB962C8B-B14F-4D97-AF65-F5344CB8AC3E}">
        <p14:creationId xmlns:p14="http://schemas.microsoft.com/office/powerpoint/2010/main" val="302497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1882</TotalTime>
  <Words>1248</Words>
  <Application>Microsoft Office PowerPoint</Application>
  <PresentationFormat>Widescreen</PresentationFormat>
  <Paragraphs>139</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Calibri</vt:lpstr>
      <vt:lpstr>Calibri Light</vt:lpstr>
      <vt:lpstr>Office Theme</vt:lpstr>
      <vt:lpstr>PowerPoint Presentation</vt:lpstr>
      <vt:lpstr>PowerPoint Presentation</vt:lpstr>
      <vt:lpstr> Sheffield City Council Youth Service Updates  Community Youth Teams</vt:lpstr>
      <vt:lpstr> What do we do? </vt:lpstr>
      <vt:lpstr>PowerPoint Presentation</vt:lpstr>
      <vt:lpstr>NEETs &amp; Not Known  Academic Age 16 &amp; 17 in Sheffield by Community Youth Team</vt:lpstr>
      <vt:lpstr>PowerPoint Presentation</vt:lpstr>
      <vt:lpstr>PowerPoint Presentation</vt:lpstr>
      <vt:lpstr>PowerPoint Presentation</vt:lpstr>
      <vt:lpstr>PowerPoint Presentation</vt:lpstr>
      <vt:lpstr>PowerPoint Presentation</vt:lpstr>
      <vt:lpstr>We need your help, please</vt:lpstr>
      <vt:lpstr>Community Youth Hubs in Sheffield</vt:lpstr>
      <vt:lpstr>PowerPoint Presentation</vt:lpstr>
      <vt:lpstr>How Providers Can Get Involved</vt:lpstr>
      <vt:lpstr>PowerPoint Presentation</vt:lpstr>
      <vt:lpstr>What is START South Yorkshire?</vt:lpstr>
      <vt:lpstr>Actions for Providers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Plant</dc:creator>
  <cp:lastModifiedBy>Cheryl Plant</cp:lastModifiedBy>
  <cp:revision>2</cp:revision>
  <dcterms:created xsi:type="dcterms:W3CDTF">2021-09-29T08:47:05Z</dcterms:created>
  <dcterms:modified xsi:type="dcterms:W3CDTF">2022-02-16T13:06:37Z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2021-12-22T13:13:05Z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ae47768f-3394-4484-8dcc-15c28f8e092d</vt:lpwstr>
  </property>
  <property fmtid="{D5CDD505-2E9C-101B-9397-08002B2CF9AE}" pid="8" name="MSIP_Label_c8588358-c3f1-4695-a290-e2f70d15689d_ContentBits">
    <vt:lpwstr>0</vt:lpwstr>
  </property>
</Properties>
</file>