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8.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9.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0.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1.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3.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4.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5.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6.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7.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8.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20.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 id="2147483686" r:id="rId6"/>
    <p:sldMasterId id="2147483699" r:id="rId7"/>
    <p:sldMasterId id="2147483712" r:id="rId8"/>
    <p:sldMasterId id="2147483726" r:id="rId9"/>
    <p:sldMasterId id="2147483729" r:id="rId10"/>
    <p:sldMasterId id="2147483741" r:id="rId11"/>
    <p:sldMasterId id="2147483744" r:id="rId12"/>
    <p:sldMasterId id="2147483756" r:id="rId13"/>
    <p:sldMasterId id="2147483759" r:id="rId14"/>
    <p:sldMasterId id="2147483762" r:id="rId15"/>
    <p:sldMasterId id="2147483774" r:id="rId16"/>
    <p:sldMasterId id="2147483777" r:id="rId17"/>
    <p:sldMasterId id="2147483789" r:id="rId18"/>
    <p:sldMasterId id="2147483796" r:id="rId19"/>
    <p:sldMasterId id="2147483799" r:id="rId20"/>
    <p:sldMasterId id="2147483813" r:id="rId21"/>
    <p:sldMasterId id="2147483816" r:id="rId22"/>
    <p:sldMasterId id="2147483829" r:id="rId23"/>
    <p:sldMasterId id="2147483832" r:id="rId24"/>
  </p:sldMasterIdLst>
  <p:notesMasterIdLst>
    <p:notesMasterId r:id="rId31"/>
  </p:notesMasterIdLst>
  <p:sldIdLst>
    <p:sldId id="257" r:id="rId25"/>
    <p:sldId id="264" r:id="rId26"/>
    <p:sldId id="258" r:id="rId27"/>
    <p:sldId id="262" r:id="rId28"/>
    <p:sldId id="265" r:id="rId29"/>
    <p:sldId id="263" r:id="rId30"/>
  </p:sldIdLst>
  <p:sldSz cx="12192000" cy="6858000"/>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9" autoAdjust="0"/>
  </p:normalViewPr>
  <p:slideViewPr>
    <p:cSldViewPr snapToGrid="0">
      <p:cViewPr varScale="1">
        <p:scale>
          <a:sx n="88" d="100"/>
          <a:sy n="88" d="100"/>
        </p:scale>
        <p:origin x="72" y="3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2.xml"/><Relationship Id="rId3" Type="http://schemas.openxmlformats.org/officeDocument/2006/relationships/customXml" Target="../customXml/item3.xml"/><Relationship Id="rId21" Type="http://schemas.openxmlformats.org/officeDocument/2006/relationships/slideMaster" Target="slideMasters/slideMaster18.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4.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tableStyles" Target="tableStyles.xml"/><Relationship Id="rId8" Type="http://schemas.openxmlformats.org/officeDocument/2006/relationships/slideMaster" Target="slideMasters/slideMaster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3E9FE-E097-433F-AB3E-7E8A89E9E659}" type="datetimeFigureOut">
              <a:rPr lang="en-GB" smtClean="0"/>
              <a:t>10/01/2022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B3BB71-F9C3-43FE-829F-599824269562}" type="slidenum">
              <a:rPr lang="en-GB" smtClean="0"/>
              <a:t>‹#›</a:t>
            </a:fld>
            <a:endParaRPr lang="en-GB"/>
          </a:p>
        </p:txBody>
      </p:sp>
    </p:spTree>
    <p:extLst>
      <p:ext uri="{BB962C8B-B14F-4D97-AF65-F5344CB8AC3E}">
        <p14:creationId xmlns:p14="http://schemas.microsoft.com/office/powerpoint/2010/main" val="1473653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p:spPr>
        <p:txBody>
          <a:bodyPr/>
          <a:lstStyle/>
          <a:p>
            <a:endParaRPr lang="en-US" altLang="en-US">
              <a:latin typeface="Arial" panose="020B0604020202020204" pitchFamily="34" charset="0"/>
            </a:endParaRPr>
          </a:p>
        </p:txBody>
      </p:sp>
      <p:sp>
        <p:nvSpPr>
          <p:cNvPr id="9220" name="Slide Number Placeholder 3"/>
          <p:cNvSpPr>
            <a:spLocks noGrp="1"/>
          </p:cNvSpPr>
          <p:nvPr>
            <p:ph type="sldNum" sz="quarter" idx="5"/>
          </p:nvPr>
        </p:nvSpPr>
        <p:spPr>
          <a:noFill/>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914579C-ED80-4358-8370-7CAE52549DD7}"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734541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1800" dirty="0">
              <a:solidFill>
                <a:srgbClr val="FFFFFF"/>
              </a:solidFill>
            </a:endParaRPr>
          </a:p>
        </p:txBody>
      </p:sp>
      <p:pic>
        <p:nvPicPr>
          <p:cNvPr id="5" name="Picture 5"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2" name="Title Placeholder 1"/>
          <p:cNvSpPr>
            <a:spLocks noGrp="1"/>
          </p:cNvSpPr>
          <p:nvPr>
            <p:ph type="ctrTitle"/>
          </p:nvPr>
        </p:nvSpPr>
        <p:spPr>
          <a:xfrm>
            <a:off x="609600" y="3079750"/>
            <a:ext cx="10363200" cy="1400175"/>
          </a:xfrm>
        </p:spPr>
        <p:txBody>
          <a:bodyPr lIns="0" tIns="0" rIns="0" bIns="0"/>
          <a:lstStyle>
            <a:lvl1pPr>
              <a:defRPr sz="3600"/>
            </a:lvl1pPr>
          </a:lstStyle>
          <a:p>
            <a:pPr lvl="0"/>
            <a:r>
              <a:rPr lang="en-US" noProof="0"/>
              <a:t>Click to edit Master title style</a:t>
            </a:r>
            <a:endParaRPr lang="en-GB" noProof="0"/>
          </a:p>
        </p:txBody>
      </p:sp>
      <p:sp>
        <p:nvSpPr>
          <p:cNvPr id="199683"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a:lvl1pPr>
          </a:lstStyle>
          <a:p>
            <a:pPr lvl="0"/>
            <a:r>
              <a:rPr lang="en-US" noProof="0"/>
              <a:t>Click to edit Master subtitle style</a:t>
            </a:r>
            <a:endParaRPr lang="en-GB" noProof="0"/>
          </a:p>
        </p:txBody>
      </p:sp>
    </p:spTree>
    <p:extLst>
      <p:ext uri="{BB962C8B-B14F-4D97-AF65-F5344CB8AC3E}">
        <p14:creationId xmlns:p14="http://schemas.microsoft.com/office/powerpoint/2010/main" val="3252949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22257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74253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78418" y="1439863"/>
            <a:ext cx="5086349"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67967" y="1439863"/>
            <a:ext cx="5086351"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3434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45992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84447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046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004501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687718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744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1400" y="392113"/>
            <a:ext cx="2592917" cy="5867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78418" y="392113"/>
            <a:ext cx="7579783"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4028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p:spPr>
        <p:txBody>
          <a:bodyPr/>
          <a:lstStyle/>
          <a:p>
            <a:r>
              <a:rPr lang="en-US"/>
              <a:t>Click to edit Master title style</a:t>
            </a:r>
            <a:endParaRPr lang="en-GB"/>
          </a:p>
        </p:txBody>
      </p:sp>
      <p:sp>
        <p:nvSpPr>
          <p:cNvPr id="3" name="Content Placeholder 2"/>
          <p:cNvSpPr>
            <a:spLocks noGrp="1"/>
          </p:cNvSpPr>
          <p:nvPr>
            <p:ph sz="quarter" idx="1"/>
          </p:nvPr>
        </p:nvSpPr>
        <p:spPr>
          <a:xfrm>
            <a:off x="878418" y="1439864"/>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878418" y="3925889"/>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half" idx="3"/>
          </p:nvPr>
        </p:nvSpPr>
        <p:spPr>
          <a:xfrm>
            <a:off x="6167967" y="1439863"/>
            <a:ext cx="5086351" cy="4819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4371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ver WHITE">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1800"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6" name="Text Box 10"/>
          <p:cNvSpPr txBox="1">
            <a:spLocks noChangeArrowheads="1"/>
          </p:cNvSpPr>
          <p:nvPr/>
        </p:nvSpPr>
        <p:spPr bwMode="auto">
          <a:xfrm>
            <a:off x="3602567" y="200025"/>
            <a:ext cx="5293784"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spcBef>
                <a:spcPct val="50000"/>
              </a:spcBef>
              <a:defRPr/>
            </a:pPr>
            <a:endParaRPr lang="en-US" sz="1400" b="1" dirty="0"/>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
        <p:nvSpPr>
          <p:cNvPr id="8" name="Title 7"/>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653142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919370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631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24015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8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6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211722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51555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31437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638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9905859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1580064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76722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38167" y="414339"/>
            <a:ext cx="2743200" cy="57118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8567" y="414339"/>
            <a:ext cx="8026400" cy="5711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895362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pic>
        <p:nvPicPr>
          <p:cNvPr id="5" name="Picture 5"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2" name="Title Placeholder 1"/>
          <p:cNvSpPr>
            <a:spLocks noGrp="1"/>
          </p:cNvSpPr>
          <p:nvPr>
            <p:ph type="ctrTitle"/>
          </p:nvPr>
        </p:nvSpPr>
        <p:spPr>
          <a:xfrm>
            <a:off x="609600" y="3079750"/>
            <a:ext cx="10363200" cy="1400175"/>
          </a:xfrm>
        </p:spPr>
        <p:txBody>
          <a:bodyPr lIns="0" tIns="0" rIns="0" bIns="0"/>
          <a:lstStyle>
            <a:lvl1pPr>
              <a:defRPr sz="3600"/>
            </a:lvl1pPr>
          </a:lstStyle>
          <a:p>
            <a:pPr lvl="0"/>
            <a:r>
              <a:rPr lang="en-US" noProof="0"/>
              <a:t>Click to edit Master title style</a:t>
            </a:r>
            <a:endParaRPr lang="en-GB" noProof="0"/>
          </a:p>
        </p:txBody>
      </p:sp>
      <p:sp>
        <p:nvSpPr>
          <p:cNvPr id="199683"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a:lvl1pPr>
          </a:lstStyle>
          <a:p>
            <a:pPr lvl="0"/>
            <a:r>
              <a:rPr lang="en-US" noProof="0"/>
              <a:t>Click to edit Master subtitle style</a:t>
            </a:r>
            <a:endParaRPr lang="en-GB" noProof="0"/>
          </a:p>
        </p:txBody>
      </p:sp>
    </p:spTree>
    <p:extLst>
      <p:ext uri="{BB962C8B-B14F-4D97-AF65-F5344CB8AC3E}">
        <p14:creationId xmlns:p14="http://schemas.microsoft.com/office/powerpoint/2010/main" val="9259176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775735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7560054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78418" y="1439863"/>
            <a:ext cx="5086349"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67967" y="1439863"/>
            <a:ext cx="5086351"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490817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01686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487209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4157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4781940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616678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144773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1400" y="392113"/>
            <a:ext cx="2592917" cy="5867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78418" y="392113"/>
            <a:ext cx="7579783"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702927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p:spPr>
        <p:txBody>
          <a:bodyPr/>
          <a:lstStyle/>
          <a:p>
            <a:r>
              <a:rPr lang="en-US"/>
              <a:t>Click to edit Master title style</a:t>
            </a:r>
            <a:endParaRPr lang="en-GB"/>
          </a:p>
        </p:txBody>
      </p:sp>
      <p:sp>
        <p:nvSpPr>
          <p:cNvPr id="3" name="Content Placeholder 2"/>
          <p:cNvSpPr>
            <a:spLocks noGrp="1"/>
          </p:cNvSpPr>
          <p:nvPr>
            <p:ph sz="quarter" idx="1"/>
          </p:nvPr>
        </p:nvSpPr>
        <p:spPr>
          <a:xfrm>
            <a:off x="878418" y="1439864"/>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878418" y="3925889"/>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half" idx="3"/>
          </p:nvPr>
        </p:nvSpPr>
        <p:spPr>
          <a:xfrm>
            <a:off x="6167967" y="1439863"/>
            <a:ext cx="5086351" cy="4819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184577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pic>
        <p:nvPicPr>
          <p:cNvPr id="5" name="Picture 5"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2" name="Title Placeholder 1"/>
          <p:cNvSpPr>
            <a:spLocks noGrp="1"/>
          </p:cNvSpPr>
          <p:nvPr>
            <p:ph type="ctrTitle"/>
          </p:nvPr>
        </p:nvSpPr>
        <p:spPr>
          <a:xfrm>
            <a:off x="609600" y="3079750"/>
            <a:ext cx="10363200" cy="1400175"/>
          </a:xfrm>
        </p:spPr>
        <p:txBody>
          <a:bodyPr lIns="0" tIns="0" rIns="0" bIns="0"/>
          <a:lstStyle>
            <a:lvl1pPr>
              <a:defRPr sz="3600"/>
            </a:lvl1pPr>
          </a:lstStyle>
          <a:p>
            <a:pPr lvl="0"/>
            <a:r>
              <a:rPr lang="en-US" noProof="0"/>
              <a:t>Click to edit Master title style</a:t>
            </a:r>
            <a:endParaRPr lang="en-GB" noProof="0"/>
          </a:p>
        </p:txBody>
      </p:sp>
      <p:sp>
        <p:nvSpPr>
          <p:cNvPr id="199683"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a:lvl1pPr>
          </a:lstStyle>
          <a:p>
            <a:pPr lvl="0"/>
            <a:r>
              <a:rPr lang="en-US" noProof="0"/>
              <a:t>Click to edit Master subtitle style</a:t>
            </a:r>
            <a:endParaRPr lang="en-GB" noProof="0"/>
          </a:p>
        </p:txBody>
      </p:sp>
    </p:spTree>
    <p:extLst>
      <p:ext uri="{BB962C8B-B14F-4D97-AF65-F5344CB8AC3E}">
        <p14:creationId xmlns:p14="http://schemas.microsoft.com/office/powerpoint/2010/main" val="28803045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982020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1219385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78418" y="1439863"/>
            <a:ext cx="5086349"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67967" y="1439863"/>
            <a:ext cx="5086351"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424047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474477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462740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8576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2284120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581768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33508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1400" y="392113"/>
            <a:ext cx="2592917" cy="5867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78418" y="392113"/>
            <a:ext cx="7579783"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882162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p:spPr>
        <p:txBody>
          <a:bodyPr/>
          <a:lstStyle/>
          <a:p>
            <a:r>
              <a:rPr lang="en-US"/>
              <a:t>Click to edit Master title style</a:t>
            </a:r>
            <a:endParaRPr lang="en-GB"/>
          </a:p>
        </p:txBody>
      </p:sp>
      <p:sp>
        <p:nvSpPr>
          <p:cNvPr id="3" name="Content Placeholder 2"/>
          <p:cNvSpPr>
            <a:spLocks noGrp="1"/>
          </p:cNvSpPr>
          <p:nvPr>
            <p:ph sz="quarter" idx="1"/>
          </p:nvPr>
        </p:nvSpPr>
        <p:spPr>
          <a:xfrm>
            <a:off x="878418" y="1439864"/>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878418" y="3925889"/>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half" idx="3"/>
          </p:nvPr>
        </p:nvSpPr>
        <p:spPr>
          <a:xfrm>
            <a:off x="6167967" y="1439863"/>
            <a:ext cx="5086351" cy="4819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486006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1350" dirty="0">
              <a:solidFill>
                <a:srgbClr val="FFFFFF"/>
              </a:solidFill>
            </a:endParaRPr>
          </a:p>
        </p:txBody>
      </p:sp>
      <p:pic>
        <p:nvPicPr>
          <p:cNvPr id="5" name="Picture 5"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2" name="Title Placeholder 1"/>
          <p:cNvSpPr>
            <a:spLocks noGrp="1"/>
          </p:cNvSpPr>
          <p:nvPr>
            <p:ph type="ctrTitle"/>
          </p:nvPr>
        </p:nvSpPr>
        <p:spPr>
          <a:xfrm>
            <a:off x="609600" y="3079750"/>
            <a:ext cx="10363200" cy="1400175"/>
          </a:xfrm>
        </p:spPr>
        <p:txBody>
          <a:bodyPr lIns="0" tIns="0" rIns="0" bIns="0"/>
          <a:lstStyle>
            <a:lvl1pPr>
              <a:defRPr sz="2700"/>
            </a:lvl1pPr>
          </a:lstStyle>
          <a:p>
            <a:pPr lvl="0"/>
            <a:r>
              <a:rPr lang="en-US" noProof="0"/>
              <a:t>Click to edit Master title style</a:t>
            </a:r>
            <a:endParaRPr lang="en-GB" noProof="0"/>
          </a:p>
        </p:txBody>
      </p:sp>
      <p:sp>
        <p:nvSpPr>
          <p:cNvPr id="199683"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200"/>
            </a:lvl1pPr>
          </a:lstStyle>
          <a:p>
            <a:pPr lvl="0"/>
            <a:r>
              <a:rPr lang="en-US" noProof="0"/>
              <a:t>Click to edit Master subtitle style</a:t>
            </a:r>
            <a:endParaRPr lang="en-GB" noProof="0"/>
          </a:p>
        </p:txBody>
      </p:sp>
    </p:spTree>
    <p:extLst>
      <p:ext uri="{BB962C8B-B14F-4D97-AF65-F5344CB8AC3E}">
        <p14:creationId xmlns:p14="http://schemas.microsoft.com/office/powerpoint/2010/main" val="8296923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68886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38728722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78419" y="1439863"/>
            <a:ext cx="5086349" cy="4819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67969" y="1439863"/>
            <a:ext cx="5086351" cy="4819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621994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906405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111912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64981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10124090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22494325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211767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1400" y="392113"/>
            <a:ext cx="2592917" cy="5867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78419" y="392113"/>
            <a:ext cx="7579783"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46516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p:spPr>
        <p:txBody>
          <a:bodyPr/>
          <a:lstStyle/>
          <a:p>
            <a:r>
              <a:rPr lang="en-US"/>
              <a:t>Click to edit Master title style</a:t>
            </a:r>
            <a:endParaRPr lang="en-GB"/>
          </a:p>
        </p:txBody>
      </p:sp>
      <p:sp>
        <p:nvSpPr>
          <p:cNvPr id="3" name="Content Placeholder 2"/>
          <p:cNvSpPr>
            <a:spLocks noGrp="1"/>
          </p:cNvSpPr>
          <p:nvPr>
            <p:ph sz="quarter" idx="1"/>
          </p:nvPr>
        </p:nvSpPr>
        <p:spPr>
          <a:xfrm>
            <a:off x="878419" y="1439866"/>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878419" y="3925891"/>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half" idx="3"/>
          </p:nvPr>
        </p:nvSpPr>
        <p:spPr>
          <a:xfrm>
            <a:off x="6167969" y="1439863"/>
            <a:ext cx="5086351" cy="4819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77221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1350"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sz="1350" dirty="0">
              <a:solidFill>
                <a:srgbClr val="000000"/>
              </a:solidFill>
              <a:latin typeface="Arial"/>
            </a:endParaRPr>
          </a:p>
        </p:txBody>
      </p:sp>
      <p:sp>
        <p:nvSpPr>
          <p:cNvPr id="6" name="Text Box 10"/>
          <p:cNvSpPr txBox="1">
            <a:spLocks noChangeArrowheads="1"/>
          </p:cNvSpPr>
          <p:nvPr userDrawn="1"/>
        </p:nvSpPr>
        <p:spPr bwMode="auto">
          <a:xfrm>
            <a:off x="3602567" y="200025"/>
            <a:ext cx="5293784"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spcBef>
                <a:spcPct val="50000"/>
              </a:spcBef>
              <a:defRPr/>
            </a:pPr>
            <a:endParaRPr lang="en-US" sz="1050" b="1" dirty="0">
              <a:solidFill>
                <a:srgbClr val="000000"/>
              </a:solidFill>
            </a:endParaRPr>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342900" rtl="0" eaLnBrk="1" latinLnBrk="0" hangingPunct="1">
              <a:spcBef>
                <a:spcPct val="0"/>
              </a:spcBef>
              <a:buNone/>
              <a:defRPr lang="en-US" sz="1350" kern="1200" dirty="0">
                <a:solidFill>
                  <a:schemeClr val="tx1"/>
                </a:solidFill>
                <a:latin typeface="+mj-lt"/>
                <a:ea typeface="+mj-ea"/>
                <a:cs typeface="+mj-cs"/>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pPr lvl="0"/>
            <a:r>
              <a:rPr lang="en-US"/>
              <a:t>Click to edit Master subtitle style</a:t>
            </a:r>
            <a:endParaRPr lang="en-US" dirty="0"/>
          </a:p>
        </p:txBody>
      </p:sp>
      <p:sp>
        <p:nvSpPr>
          <p:cNvPr id="8" name="Title 7"/>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049430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DWP_BILNG_3262_SML_A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33389"/>
            <a:ext cx="1280584"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72707" name="Title Placeholder 1"/>
          <p:cNvSpPr>
            <a:spLocks noGrp="1"/>
          </p:cNvSpPr>
          <p:nvPr>
            <p:ph type="ctrTitle"/>
          </p:nvPr>
        </p:nvSpPr>
        <p:spPr>
          <a:xfrm>
            <a:off x="609600" y="3079750"/>
            <a:ext cx="10363200" cy="1400175"/>
          </a:xfrm>
        </p:spPr>
        <p:txBody>
          <a:bodyPr lIns="0" tIns="0" rIns="0" bIns="0"/>
          <a:lstStyle>
            <a:lvl1pPr>
              <a:defRPr sz="3600" smtClean="0">
                <a:latin typeface="Arial" charset="0"/>
              </a:defRPr>
            </a:lvl1pPr>
          </a:lstStyle>
          <a:p>
            <a:pPr lvl="0"/>
            <a:r>
              <a:rPr lang="en-US" noProof="0"/>
              <a:t>Click to edit Master title style</a:t>
            </a:r>
            <a:endParaRPr lang="en-GB" noProof="0"/>
          </a:p>
        </p:txBody>
      </p:sp>
      <p:sp>
        <p:nvSpPr>
          <p:cNvPr id="72708"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smtClean="0">
                <a:latin typeface="Arial" charset="0"/>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1503223537"/>
      </p:ext>
    </p:extLst>
  </p:cSld>
  <p:clrMapOvr>
    <a:masterClrMapping/>
  </p:clrMapOvr>
  <p:transition spd="slow"/>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Cover WHITE">
    <p:spTree>
      <p:nvGrpSpPr>
        <p:cNvPr id="1" name=""/>
        <p:cNvGrpSpPr/>
        <p:nvPr/>
      </p:nvGrpSpPr>
      <p:grpSpPr>
        <a:xfrm>
          <a:off x="0" y="0"/>
          <a:ext cx="0" cy="0"/>
          <a:chOff x="0" y="0"/>
          <a:chExt cx="0" cy="0"/>
        </a:xfrm>
      </p:grpSpPr>
      <p:sp>
        <p:nvSpPr>
          <p:cNvPr id="4" name="Rectangle 3"/>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8259B0B9-5FE6-48CD-BFFF-9008C20F36F8}"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7" name="Text Box 9"/>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prstClr val="black"/>
                </a:solidFill>
              </a:rPr>
              <a:t>Department for Work &amp; Pensions</a:t>
            </a:r>
          </a:p>
        </p:txBody>
      </p:sp>
      <p:sp>
        <p:nvSpPr>
          <p:cNvPr id="2" name="Title 1"/>
          <p:cNvSpPr>
            <a:spLocks noGrp="1"/>
          </p:cNvSpPr>
          <p:nvPr>
            <p:ph type="ctrTitle"/>
          </p:nvPr>
        </p:nvSpPr>
        <p:spPr>
          <a:xfrm>
            <a:off x="603883" y="1146816"/>
            <a:ext cx="9904460" cy="2293071"/>
          </a:xfrm>
        </p:spPr>
        <p:txBody>
          <a:bodyPr>
            <a:noAutofit/>
          </a:bodyPr>
          <a:lstStyle>
            <a:lvl1pP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Tree>
    <p:extLst>
      <p:ext uri="{BB962C8B-B14F-4D97-AF65-F5344CB8AC3E}">
        <p14:creationId xmlns:p14="http://schemas.microsoft.com/office/powerpoint/2010/main" val="30668929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4870568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861022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3074854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8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6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019752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946819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943352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4353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1031051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9139640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11160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38167" y="414339"/>
            <a:ext cx="2743200" cy="57118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8567" y="414339"/>
            <a:ext cx="8026400" cy="5711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825247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DWP_BILNG_3262_SML_A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33389"/>
            <a:ext cx="1280584"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72707" name="Title Placeholder 1"/>
          <p:cNvSpPr>
            <a:spLocks noGrp="1"/>
          </p:cNvSpPr>
          <p:nvPr>
            <p:ph type="ctrTitle"/>
          </p:nvPr>
        </p:nvSpPr>
        <p:spPr>
          <a:xfrm>
            <a:off x="609600" y="3079750"/>
            <a:ext cx="10363200" cy="1400175"/>
          </a:xfrm>
        </p:spPr>
        <p:txBody>
          <a:bodyPr lIns="0" tIns="0" rIns="0" bIns="0"/>
          <a:lstStyle>
            <a:lvl1pPr>
              <a:defRPr sz="3600" smtClean="0">
                <a:latin typeface="Arial" charset="0"/>
              </a:defRPr>
            </a:lvl1pPr>
          </a:lstStyle>
          <a:p>
            <a:pPr lvl="0"/>
            <a:r>
              <a:rPr lang="en-US" noProof="0"/>
              <a:t>Click to edit Master title style</a:t>
            </a:r>
            <a:endParaRPr lang="en-GB" noProof="0"/>
          </a:p>
        </p:txBody>
      </p:sp>
      <p:sp>
        <p:nvSpPr>
          <p:cNvPr id="72708"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smtClean="0">
                <a:latin typeface="Arial" charset="0"/>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3332951488"/>
      </p:ext>
    </p:extLst>
  </p:cSld>
  <p:clrMapOvr>
    <a:masterClrMapping/>
  </p:clrMapOvr>
  <p:transition spd="slow"/>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Cover WHITE">
    <p:spTree>
      <p:nvGrpSpPr>
        <p:cNvPr id="1" name=""/>
        <p:cNvGrpSpPr/>
        <p:nvPr/>
      </p:nvGrpSpPr>
      <p:grpSpPr>
        <a:xfrm>
          <a:off x="0" y="0"/>
          <a:ext cx="0" cy="0"/>
          <a:chOff x="0" y="0"/>
          <a:chExt cx="0" cy="0"/>
        </a:xfrm>
      </p:grpSpPr>
      <p:sp>
        <p:nvSpPr>
          <p:cNvPr id="4" name="Rectangle 3"/>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454C5B33-B3C2-4FF8-8193-A4976230A1CA}"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7" name="Text Box 9"/>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prstClr val="black"/>
                </a:solidFill>
              </a:rPr>
              <a:t>Department for Work &amp; Pensions</a:t>
            </a:r>
          </a:p>
        </p:txBody>
      </p:sp>
      <p:sp>
        <p:nvSpPr>
          <p:cNvPr id="2" name="Title 1"/>
          <p:cNvSpPr>
            <a:spLocks noGrp="1"/>
          </p:cNvSpPr>
          <p:nvPr>
            <p:ph type="ctrTitle"/>
          </p:nvPr>
        </p:nvSpPr>
        <p:spPr>
          <a:xfrm>
            <a:off x="603883" y="1146816"/>
            <a:ext cx="9904460" cy="2293071"/>
          </a:xfrm>
        </p:spPr>
        <p:txBody>
          <a:bodyPr>
            <a:noAutofit/>
          </a:bodyPr>
          <a:lstStyle>
            <a:lvl1pP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Tree>
    <p:extLst>
      <p:ext uri="{BB962C8B-B14F-4D97-AF65-F5344CB8AC3E}">
        <p14:creationId xmlns:p14="http://schemas.microsoft.com/office/powerpoint/2010/main" val="3370220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48922439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9311931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29555166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8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6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53318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535246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80667228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0844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2778013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3231203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173430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38167" y="414339"/>
            <a:ext cx="2743200" cy="57118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8567" y="414339"/>
            <a:ext cx="8026400" cy="5711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474903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sz="1000">
                <a:solidFill>
                  <a:schemeClr val="tx1"/>
                </a:solidFill>
                <a:latin typeface="Calibri" pitchFamily="34" charset="0"/>
                <a:cs typeface="Arial" charset="0"/>
              </a:defRPr>
            </a:lvl1pPr>
            <a:lvl2pPr marL="742950" indent="-285750" eaLnBrk="0" hangingPunct="0">
              <a:defRPr sz="1000">
                <a:solidFill>
                  <a:schemeClr val="tx1"/>
                </a:solidFill>
                <a:latin typeface="Calibri" pitchFamily="34" charset="0"/>
                <a:cs typeface="Arial" charset="0"/>
              </a:defRPr>
            </a:lvl2pPr>
            <a:lvl3pPr marL="1143000" indent="-228600" eaLnBrk="0" hangingPunct="0">
              <a:defRPr sz="1000">
                <a:solidFill>
                  <a:schemeClr val="tx1"/>
                </a:solidFill>
                <a:latin typeface="Calibri" pitchFamily="34" charset="0"/>
                <a:cs typeface="Arial" charset="0"/>
              </a:defRPr>
            </a:lvl3pPr>
            <a:lvl4pPr marL="1600200" indent="-228600" eaLnBrk="0" hangingPunct="0">
              <a:defRPr sz="1000">
                <a:solidFill>
                  <a:schemeClr val="tx1"/>
                </a:solidFill>
                <a:latin typeface="Calibri" pitchFamily="34" charset="0"/>
                <a:cs typeface="Arial" charset="0"/>
              </a:defRPr>
            </a:lvl4pPr>
            <a:lvl5pPr marL="2057400" indent="-228600" eaLnBrk="0" hangingPunct="0">
              <a:defRPr sz="1000">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sz="1000">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sz="1000">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sz="1000">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sz="1000">
                <a:solidFill>
                  <a:schemeClr val="tx1"/>
                </a:solidFill>
                <a:latin typeface="Calibri" pitchFamily="34" charset="0"/>
                <a:cs typeface="Arial" charset="0"/>
              </a:defRPr>
            </a:lvl9pPr>
          </a:lstStyle>
          <a:p>
            <a:pPr algn="ctr" defTabSz="457200" eaLnBrk="1" hangingPunct="1">
              <a:defRPr/>
            </a:pPr>
            <a:endParaRPr lang="en-US" altLang="en-US" sz="1800" dirty="0">
              <a:solidFill>
                <a:srgbClr val="FFFFFF"/>
              </a:solidFill>
            </a:endParaRPr>
          </a:p>
        </p:txBody>
      </p:sp>
      <p:pic>
        <p:nvPicPr>
          <p:cNvPr id="5" name="Picture 8"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itle Placeholder 1"/>
          <p:cNvSpPr>
            <a:spLocks noGrp="1"/>
          </p:cNvSpPr>
          <p:nvPr>
            <p:ph type="ctrTitle"/>
          </p:nvPr>
        </p:nvSpPr>
        <p:spPr>
          <a:xfrm>
            <a:off x="609600" y="3079750"/>
            <a:ext cx="10363200" cy="1400175"/>
          </a:xfrm>
        </p:spPr>
        <p:txBody>
          <a:bodyPr lIns="0" tIns="0" rIns="0" bIns="0"/>
          <a:lstStyle>
            <a:lvl1pPr>
              <a:defRPr sz="3600" smtClean="0">
                <a:latin typeface="Arial" charset="0"/>
              </a:defRPr>
            </a:lvl1pPr>
          </a:lstStyle>
          <a:p>
            <a:pPr lvl="0"/>
            <a:r>
              <a:rPr lang="en-US" noProof="0"/>
              <a:t>Click to edit Master title style</a:t>
            </a:r>
            <a:endParaRPr lang="en-GB" noProof="0"/>
          </a:p>
        </p:txBody>
      </p:sp>
      <p:sp>
        <p:nvSpPr>
          <p:cNvPr id="72708"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800" smtClean="0">
                <a:latin typeface="Arial" charset="0"/>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1009277947"/>
      </p:ext>
    </p:extLst>
  </p:cSld>
  <p:clrMapOvr>
    <a:masterClrMapping/>
  </p:clrMapOvr>
  <p:transition spd="slow"/>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Cover WHITE">
    <p:spTree>
      <p:nvGrpSpPr>
        <p:cNvPr id="1" name=""/>
        <p:cNvGrpSpPr/>
        <p:nvPr/>
      </p:nvGrpSpPr>
      <p:grpSpPr>
        <a:xfrm>
          <a:off x="0" y="0"/>
          <a:ext cx="0" cy="0"/>
          <a:chOff x="0" y="0"/>
          <a:chExt cx="0" cy="0"/>
        </a:xfrm>
      </p:grpSpPr>
      <p:sp>
        <p:nvSpPr>
          <p:cNvPr id="4" name="Rectangle 3"/>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sz="1000">
                <a:solidFill>
                  <a:schemeClr val="tx1"/>
                </a:solidFill>
                <a:latin typeface="Calibri" pitchFamily="34" charset="0"/>
                <a:cs typeface="Arial" charset="0"/>
              </a:defRPr>
            </a:lvl1pPr>
            <a:lvl2pPr marL="742950" indent="-285750" eaLnBrk="0" hangingPunct="0">
              <a:defRPr sz="1000">
                <a:solidFill>
                  <a:schemeClr val="tx1"/>
                </a:solidFill>
                <a:latin typeface="Calibri" pitchFamily="34" charset="0"/>
                <a:cs typeface="Arial" charset="0"/>
              </a:defRPr>
            </a:lvl2pPr>
            <a:lvl3pPr marL="1143000" indent="-228600" eaLnBrk="0" hangingPunct="0">
              <a:defRPr sz="1000">
                <a:solidFill>
                  <a:schemeClr val="tx1"/>
                </a:solidFill>
                <a:latin typeface="Calibri" pitchFamily="34" charset="0"/>
                <a:cs typeface="Arial" charset="0"/>
              </a:defRPr>
            </a:lvl3pPr>
            <a:lvl4pPr marL="1600200" indent="-228600" eaLnBrk="0" hangingPunct="0">
              <a:defRPr sz="1000">
                <a:solidFill>
                  <a:schemeClr val="tx1"/>
                </a:solidFill>
                <a:latin typeface="Calibri" pitchFamily="34" charset="0"/>
                <a:cs typeface="Arial" charset="0"/>
              </a:defRPr>
            </a:lvl4pPr>
            <a:lvl5pPr marL="2057400" indent="-228600" eaLnBrk="0" hangingPunct="0">
              <a:defRPr sz="1000">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sz="1000">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sz="1000">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sz="1000">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sz="1000">
                <a:solidFill>
                  <a:schemeClr val="tx1"/>
                </a:solidFill>
                <a:latin typeface="Calibri" pitchFamily="34" charset="0"/>
                <a:cs typeface="Arial" charset="0"/>
              </a:defRPr>
            </a:lvl9pPr>
          </a:lstStyle>
          <a:p>
            <a:pPr algn="ctr" defTabSz="457200" eaLnBrk="1" hangingPunct="1">
              <a:defRPr/>
            </a:pPr>
            <a:endParaRPr lang="en-US" altLang="en-US" sz="1800"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50B66826-48F4-4765-8E53-FEFCA7C8AE9D}"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7" name="Text Box 9"/>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prstClr val="black"/>
                </a:solidFill>
                <a:cs typeface="Arial" panose="020B0604020202020204" pitchFamily="34" charset="0"/>
              </a:rPr>
              <a:t>Department for Work &amp; Pensions</a:t>
            </a:r>
          </a:p>
        </p:txBody>
      </p:sp>
      <p:sp>
        <p:nvSpPr>
          <p:cNvPr id="2" name="Title 1"/>
          <p:cNvSpPr>
            <a:spLocks noGrp="1"/>
          </p:cNvSpPr>
          <p:nvPr>
            <p:ph type="ctrTitle"/>
          </p:nvPr>
        </p:nvSpPr>
        <p:spPr>
          <a:xfrm>
            <a:off x="603883" y="1146816"/>
            <a:ext cx="9904460" cy="2293071"/>
          </a:xfrm>
        </p:spPr>
        <p:txBody>
          <a:bodyPr>
            <a:noAutofit/>
          </a:bodyPr>
          <a:lstStyle>
            <a:lvl1pP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Tree>
    <p:extLst>
      <p:ext uri="{BB962C8B-B14F-4D97-AF65-F5344CB8AC3E}">
        <p14:creationId xmlns:p14="http://schemas.microsoft.com/office/powerpoint/2010/main" val="316091768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DWP_BILNG_3262_SML_A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33389"/>
            <a:ext cx="1280584"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72707" name="Title Placeholder 1"/>
          <p:cNvSpPr>
            <a:spLocks noGrp="1"/>
          </p:cNvSpPr>
          <p:nvPr>
            <p:ph type="ctrTitle"/>
          </p:nvPr>
        </p:nvSpPr>
        <p:spPr>
          <a:xfrm>
            <a:off x="609600" y="3079750"/>
            <a:ext cx="10363200" cy="1400175"/>
          </a:xfrm>
        </p:spPr>
        <p:txBody>
          <a:bodyPr lIns="0" tIns="0" rIns="0" bIns="0"/>
          <a:lstStyle>
            <a:lvl1pPr>
              <a:defRPr sz="3600" smtClean="0">
                <a:latin typeface="Arial" charset="0"/>
              </a:defRPr>
            </a:lvl1pPr>
          </a:lstStyle>
          <a:p>
            <a:pPr lvl="0"/>
            <a:r>
              <a:rPr lang="en-US" noProof="0"/>
              <a:t>Click to edit Master title style</a:t>
            </a:r>
            <a:endParaRPr lang="en-GB" noProof="0"/>
          </a:p>
        </p:txBody>
      </p:sp>
      <p:sp>
        <p:nvSpPr>
          <p:cNvPr id="72708"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smtClean="0">
                <a:latin typeface="Arial" charset="0"/>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1938509798"/>
      </p:ext>
    </p:extLst>
  </p:cSld>
  <p:clrMapOvr>
    <a:masterClrMapping/>
  </p:clrMapOvr>
  <p:transition spd="slow"/>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Cover WHITE">
    <p:spTree>
      <p:nvGrpSpPr>
        <p:cNvPr id="1" name=""/>
        <p:cNvGrpSpPr/>
        <p:nvPr/>
      </p:nvGrpSpPr>
      <p:grpSpPr>
        <a:xfrm>
          <a:off x="0" y="0"/>
          <a:ext cx="0" cy="0"/>
          <a:chOff x="0" y="0"/>
          <a:chExt cx="0" cy="0"/>
        </a:xfrm>
      </p:grpSpPr>
      <p:sp>
        <p:nvSpPr>
          <p:cNvPr id="4" name="Rectangle 3"/>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28148463-F2F7-4899-AA85-222D7DDAF796}"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7" name="Text Box 9"/>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prstClr val="black"/>
                </a:solidFill>
              </a:rPr>
              <a:t>Department for Work &amp; Pensions</a:t>
            </a:r>
          </a:p>
        </p:txBody>
      </p:sp>
      <p:sp>
        <p:nvSpPr>
          <p:cNvPr id="2" name="Title 1"/>
          <p:cNvSpPr>
            <a:spLocks noGrp="1"/>
          </p:cNvSpPr>
          <p:nvPr>
            <p:ph type="ctrTitle"/>
          </p:nvPr>
        </p:nvSpPr>
        <p:spPr>
          <a:xfrm>
            <a:off x="603883" y="1146816"/>
            <a:ext cx="9904460" cy="2293071"/>
          </a:xfrm>
        </p:spPr>
        <p:txBody>
          <a:bodyPr>
            <a:noAutofit/>
          </a:bodyPr>
          <a:lstStyle>
            <a:lvl1pP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Tree>
    <p:extLst>
      <p:ext uri="{BB962C8B-B14F-4D97-AF65-F5344CB8AC3E}">
        <p14:creationId xmlns:p14="http://schemas.microsoft.com/office/powerpoint/2010/main" val="37696093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2616000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481018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47561983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8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6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7444079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108055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1620762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7563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5027669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9622542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362705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38167" y="414339"/>
            <a:ext cx="2743200" cy="57118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8567" y="414339"/>
            <a:ext cx="8026400" cy="5711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903377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DWP_BILNG_3262_SML_A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33389"/>
            <a:ext cx="1280584"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72707" name="Title Placeholder 1"/>
          <p:cNvSpPr>
            <a:spLocks noGrp="1"/>
          </p:cNvSpPr>
          <p:nvPr>
            <p:ph type="ctrTitle"/>
          </p:nvPr>
        </p:nvSpPr>
        <p:spPr>
          <a:xfrm>
            <a:off x="609600" y="3079750"/>
            <a:ext cx="10363200" cy="1400175"/>
          </a:xfrm>
        </p:spPr>
        <p:txBody>
          <a:bodyPr lIns="0" tIns="0" rIns="0" bIns="0"/>
          <a:lstStyle>
            <a:lvl1pPr>
              <a:defRPr sz="3600" smtClean="0">
                <a:latin typeface="Arial" charset="0"/>
              </a:defRPr>
            </a:lvl1pPr>
          </a:lstStyle>
          <a:p>
            <a:pPr lvl="0"/>
            <a:r>
              <a:rPr lang="en-US" noProof="0"/>
              <a:t>Click to edit Master title style</a:t>
            </a:r>
            <a:endParaRPr lang="en-GB" noProof="0"/>
          </a:p>
        </p:txBody>
      </p:sp>
      <p:sp>
        <p:nvSpPr>
          <p:cNvPr id="72708"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smtClean="0">
                <a:latin typeface="Arial" charset="0"/>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1492839117"/>
      </p:ext>
    </p:extLst>
  </p:cSld>
  <p:clrMapOvr>
    <a:masterClrMapping/>
  </p:clrMapOvr>
  <p:transition spd="slow"/>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Cover WHITE">
    <p:spTree>
      <p:nvGrpSpPr>
        <p:cNvPr id="1" name=""/>
        <p:cNvGrpSpPr/>
        <p:nvPr/>
      </p:nvGrpSpPr>
      <p:grpSpPr>
        <a:xfrm>
          <a:off x="0" y="0"/>
          <a:ext cx="0" cy="0"/>
          <a:chOff x="0" y="0"/>
          <a:chExt cx="0" cy="0"/>
        </a:xfrm>
      </p:grpSpPr>
      <p:sp>
        <p:nvSpPr>
          <p:cNvPr id="4" name="Rectangle 3"/>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21526677-A381-4D5B-A28D-A005A16E882D}"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7" name="Text Box 9"/>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prstClr val="black"/>
                </a:solidFill>
              </a:rPr>
              <a:t>Department for Work &amp; Pensions</a:t>
            </a:r>
          </a:p>
        </p:txBody>
      </p:sp>
      <p:sp>
        <p:nvSpPr>
          <p:cNvPr id="2" name="Title 1"/>
          <p:cNvSpPr>
            <a:spLocks noGrp="1"/>
          </p:cNvSpPr>
          <p:nvPr>
            <p:ph type="ctrTitle"/>
          </p:nvPr>
        </p:nvSpPr>
        <p:spPr>
          <a:xfrm>
            <a:off x="603883" y="1146816"/>
            <a:ext cx="9904460" cy="2293071"/>
          </a:xfrm>
        </p:spPr>
        <p:txBody>
          <a:bodyPr>
            <a:noAutofit/>
          </a:bodyPr>
          <a:lstStyle>
            <a:lvl1pP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Tree>
    <p:extLst>
      <p:ext uri="{BB962C8B-B14F-4D97-AF65-F5344CB8AC3E}">
        <p14:creationId xmlns:p14="http://schemas.microsoft.com/office/powerpoint/2010/main" val="20769214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42749202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9931476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17537490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8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6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717200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431918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4704813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74928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95269583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62831015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079905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38167" y="414339"/>
            <a:ext cx="2743200" cy="57118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8567" y="414339"/>
            <a:ext cx="8026400" cy="5711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386579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78418" y="1439863"/>
            <a:ext cx="10375900" cy="48196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273251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6098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78418" y="1439863"/>
            <a:ext cx="5086349" cy="48196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67967" y="1439863"/>
            <a:ext cx="5086351" cy="48196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7861856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489280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64802955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60577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pic>
        <p:nvPicPr>
          <p:cNvPr id="5" name="Picture 8"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itle Placeholder 1"/>
          <p:cNvSpPr>
            <a:spLocks noGrp="1"/>
          </p:cNvSpPr>
          <p:nvPr>
            <p:ph type="ctrTitle"/>
          </p:nvPr>
        </p:nvSpPr>
        <p:spPr>
          <a:xfrm>
            <a:off x="609600" y="3079750"/>
            <a:ext cx="10363200" cy="1400175"/>
          </a:xfrm>
        </p:spPr>
        <p:txBody>
          <a:bodyPr lIns="0" tIns="0" rIns="0" bIns="0"/>
          <a:lstStyle>
            <a:lvl1pPr>
              <a:defRPr sz="3600" smtClean="0">
                <a:latin typeface="Arial" charset="0"/>
              </a:defRPr>
            </a:lvl1pPr>
          </a:lstStyle>
          <a:p>
            <a:pPr lvl="0"/>
            <a:r>
              <a:rPr lang="en-US" noProof="0"/>
              <a:t>Click to edit Master title style</a:t>
            </a:r>
            <a:endParaRPr lang="en-GB" noProof="0"/>
          </a:p>
        </p:txBody>
      </p:sp>
      <p:sp>
        <p:nvSpPr>
          <p:cNvPr id="72708"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smtClean="0">
                <a:latin typeface="Arial" charset="0"/>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1687447616"/>
      </p:ext>
    </p:extLst>
  </p:cSld>
  <p:clrMapOvr>
    <a:masterClrMapping/>
  </p:clrMapOvr>
  <p:transition spd="slow"/>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Cover WHITE">
    <p:spTree>
      <p:nvGrpSpPr>
        <p:cNvPr id="1" name=""/>
        <p:cNvGrpSpPr/>
        <p:nvPr/>
      </p:nvGrpSpPr>
      <p:grpSpPr>
        <a:xfrm>
          <a:off x="0" y="0"/>
          <a:ext cx="0" cy="0"/>
          <a:chOff x="0" y="0"/>
          <a:chExt cx="0" cy="0"/>
        </a:xfrm>
      </p:grpSpPr>
      <p:sp>
        <p:nvSpPr>
          <p:cNvPr id="4" name="Rectangle 3"/>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9A72C816-8C68-4DF5-8E36-00F7225258F9}"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7" name="Text Box 9"/>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prstClr val="black"/>
                </a:solidFill>
              </a:rPr>
              <a:t>Department for Work &amp; Pensions</a:t>
            </a:r>
          </a:p>
        </p:txBody>
      </p:sp>
      <p:sp>
        <p:nvSpPr>
          <p:cNvPr id="2" name="Title 1"/>
          <p:cNvSpPr>
            <a:spLocks noGrp="1"/>
          </p:cNvSpPr>
          <p:nvPr>
            <p:ph type="ctrTitle"/>
          </p:nvPr>
        </p:nvSpPr>
        <p:spPr>
          <a:xfrm>
            <a:off x="603883" y="1146816"/>
            <a:ext cx="9904460" cy="2293071"/>
          </a:xfrm>
        </p:spPr>
        <p:txBody>
          <a:bodyPr>
            <a:noAutofit/>
          </a:bodyPr>
          <a:lstStyle>
            <a:lvl1pP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Tree>
    <p:extLst>
      <p:ext uri="{BB962C8B-B14F-4D97-AF65-F5344CB8AC3E}">
        <p14:creationId xmlns:p14="http://schemas.microsoft.com/office/powerpoint/2010/main" val="220208365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pic>
        <p:nvPicPr>
          <p:cNvPr id="5" name="Picture 5"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2" name="Title Placeholder 1"/>
          <p:cNvSpPr>
            <a:spLocks noGrp="1"/>
          </p:cNvSpPr>
          <p:nvPr>
            <p:ph type="ctrTitle"/>
          </p:nvPr>
        </p:nvSpPr>
        <p:spPr>
          <a:xfrm>
            <a:off x="609600" y="3079750"/>
            <a:ext cx="10363200" cy="1400175"/>
          </a:xfrm>
        </p:spPr>
        <p:txBody>
          <a:bodyPr lIns="0" tIns="0" rIns="0" bIns="0"/>
          <a:lstStyle>
            <a:lvl1pPr>
              <a:defRPr sz="3600"/>
            </a:lvl1pPr>
          </a:lstStyle>
          <a:p>
            <a:pPr lvl="0"/>
            <a:r>
              <a:rPr lang="en-US" noProof="0"/>
              <a:t>Click to edit Master title style</a:t>
            </a:r>
            <a:endParaRPr lang="en-GB" noProof="0"/>
          </a:p>
        </p:txBody>
      </p:sp>
      <p:sp>
        <p:nvSpPr>
          <p:cNvPr id="199683"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a:lvl1pPr>
          </a:lstStyle>
          <a:p>
            <a:pPr lvl="0"/>
            <a:r>
              <a:rPr lang="en-US" noProof="0"/>
              <a:t>Click to edit Master subtitle style</a:t>
            </a:r>
            <a:endParaRPr lang="en-GB" noProof="0"/>
          </a:p>
        </p:txBody>
      </p:sp>
    </p:spTree>
    <p:extLst>
      <p:ext uri="{BB962C8B-B14F-4D97-AF65-F5344CB8AC3E}">
        <p14:creationId xmlns:p14="http://schemas.microsoft.com/office/powerpoint/2010/main" val="7128397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821095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183651170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78418" y="1439863"/>
            <a:ext cx="5086349"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67967" y="1439863"/>
            <a:ext cx="5086351"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6241548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1875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72092219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19009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0420328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14896027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8637278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1400" y="392113"/>
            <a:ext cx="2592917" cy="5867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78418" y="392113"/>
            <a:ext cx="7579783"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063157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p:spPr>
        <p:txBody>
          <a:bodyPr/>
          <a:lstStyle/>
          <a:p>
            <a:r>
              <a:rPr lang="en-US"/>
              <a:t>Click to edit Master title style</a:t>
            </a:r>
            <a:endParaRPr lang="en-GB"/>
          </a:p>
        </p:txBody>
      </p:sp>
      <p:sp>
        <p:nvSpPr>
          <p:cNvPr id="3" name="Content Placeholder 2"/>
          <p:cNvSpPr>
            <a:spLocks noGrp="1"/>
          </p:cNvSpPr>
          <p:nvPr>
            <p:ph sz="quarter" idx="1"/>
          </p:nvPr>
        </p:nvSpPr>
        <p:spPr>
          <a:xfrm>
            <a:off x="878418" y="1439864"/>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878418" y="3925889"/>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half" idx="3"/>
          </p:nvPr>
        </p:nvSpPr>
        <p:spPr>
          <a:xfrm>
            <a:off x="6167967" y="1439863"/>
            <a:ext cx="5086351" cy="4819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5876047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Text Box 10"/>
          <p:cNvSpPr txBox="1">
            <a:spLocks noChangeArrowheads="1"/>
          </p:cNvSpPr>
          <p:nvPr userDrawn="1"/>
        </p:nvSpPr>
        <p:spPr bwMode="auto">
          <a:xfrm>
            <a:off x="3602567" y="200025"/>
            <a:ext cx="5293784"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spcBef>
                <a:spcPct val="50000"/>
              </a:spcBef>
              <a:defRPr/>
            </a:pPr>
            <a:endParaRPr lang="en-US" sz="1400" b="1" dirty="0">
              <a:solidFill>
                <a:srgbClr val="000000"/>
              </a:solidFill>
            </a:endParaRPr>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
        <p:nvSpPr>
          <p:cNvPr id="8" name="Title 7"/>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59938850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88814" tIns="44480" rIns="88814" bIns="44480" anchor="ctr"/>
          <a:lstStyle>
            <a:lvl1pPr defTabSz="442913">
              <a:defRPr>
                <a:solidFill>
                  <a:schemeClr val="tx1"/>
                </a:solidFill>
                <a:latin typeface="Arial" panose="020B0604020202020204" pitchFamily="34" charset="0"/>
              </a:defRPr>
            </a:lvl1pPr>
            <a:lvl2pPr marL="742950" indent="-285750" defTabSz="442913">
              <a:defRPr>
                <a:solidFill>
                  <a:schemeClr val="tx1"/>
                </a:solidFill>
                <a:latin typeface="Arial" panose="020B0604020202020204" pitchFamily="34" charset="0"/>
              </a:defRPr>
            </a:lvl2pPr>
            <a:lvl3pPr marL="1143000" indent="-228600" defTabSz="442913">
              <a:defRPr>
                <a:solidFill>
                  <a:schemeClr val="tx1"/>
                </a:solidFill>
                <a:latin typeface="Arial" panose="020B0604020202020204" pitchFamily="34" charset="0"/>
              </a:defRPr>
            </a:lvl3pPr>
            <a:lvl4pPr marL="1600200" indent="-228600" defTabSz="442913">
              <a:defRPr>
                <a:solidFill>
                  <a:schemeClr val="tx1"/>
                </a:solidFill>
                <a:latin typeface="Arial" panose="020B0604020202020204" pitchFamily="34" charset="0"/>
              </a:defRPr>
            </a:lvl4pPr>
            <a:lvl5pPr marL="2057400" indent="-228600" defTabSz="442913">
              <a:defRPr>
                <a:solidFill>
                  <a:schemeClr val="tx1"/>
                </a:solidFill>
                <a:latin typeface="Arial" panose="020B0604020202020204" pitchFamily="34" charset="0"/>
              </a:defRPr>
            </a:lvl5pPr>
            <a:lvl6pPr marL="2514600" indent="-228600" defTabSz="442913" eaLnBrk="0" fontAlgn="base" hangingPunct="0">
              <a:spcBef>
                <a:spcPct val="0"/>
              </a:spcBef>
              <a:spcAft>
                <a:spcPct val="0"/>
              </a:spcAft>
              <a:defRPr>
                <a:solidFill>
                  <a:schemeClr val="tx1"/>
                </a:solidFill>
                <a:latin typeface="Arial" panose="020B0604020202020204" pitchFamily="34" charset="0"/>
              </a:defRPr>
            </a:lvl6pPr>
            <a:lvl7pPr marL="2971800" indent="-228600" defTabSz="442913" eaLnBrk="0" fontAlgn="base" hangingPunct="0">
              <a:spcBef>
                <a:spcPct val="0"/>
              </a:spcBef>
              <a:spcAft>
                <a:spcPct val="0"/>
              </a:spcAft>
              <a:defRPr>
                <a:solidFill>
                  <a:schemeClr val="tx1"/>
                </a:solidFill>
                <a:latin typeface="Arial" panose="020B0604020202020204" pitchFamily="34" charset="0"/>
              </a:defRPr>
            </a:lvl7pPr>
            <a:lvl8pPr marL="3429000" indent="-228600" defTabSz="442913" eaLnBrk="0" fontAlgn="base" hangingPunct="0">
              <a:spcBef>
                <a:spcPct val="0"/>
              </a:spcBef>
              <a:spcAft>
                <a:spcPct val="0"/>
              </a:spcAft>
              <a:defRPr>
                <a:solidFill>
                  <a:schemeClr val="tx1"/>
                </a:solidFill>
                <a:latin typeface="Arial" panose="020B0604020202020204" pitchFamily="34" charset="0"/>
              </a:defRPr>
            </a:lvl8pPr>
            <a:lvl9pPr marL="3886200" indent="-228600" defTabSz="44291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dirty="0">
              <a:solidFill>
                <a:srgbClr val="FFFFFF"/>
              </a:solidFill>
            </a:endParaRPr>
          </a:p>
        </p:txBody>
      </p:sp>
      <p:pic>
        <p:nvPicPr>
          <p:cNvPr id="5" name="Picture 8"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itle Placeholder 1"/>
          <p:cNvSpPr>
            <a:spLocks noGrp="1"/>
          </p:cNvSpPr>
          <p:nvPr>
            <p:ph type="ctrTitle"/>
          </p:nvPr>
        </p:nvSpPr>
        <p:spPr bwMode="auto">
          <a:xfrm>
            <a:off x="609600" y="3079987"/>
            <a:ext cx="10363200" cy="14001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sz="3600" smtClean="0">
                <a:latin typeface="Arial" pitchFamily="34" charset="0"/>
              </a:defRPr>
            </a:lvl1pPr>
          </a:lstStyle>
          <a:p>
            <a:pPr lvl="0"/>
            <a:r>
              <a:rPr lang="en-US" noProof="0"/>
              <a:t>Click to edit Master title style</a:t>
            </a:r>
            <a:endParaRPr lang="en-GB" noProof="0"/>
          </a:p>
        </p:txBody>
      </p:sp>
      <p:sp>
        <p:nvSpPr>
          <p:cNvPr id="72708" name="Text Placeholder 2"/>
          <p:cNvSpPr>
            <a:spLocks noGrp="1"/>
          </p:cNvSpPr>
          <p:nvPr>
            <p:ph type="subTitle" idx="1"/>
          </p:nvPr>
        </p:nvSpPr>
        <p:spPr>
          <a:xfrm>
            <a:off x="609600" y="5194300"/>
            <a:ext cx="8534400" cy="1087438"/>
          </a:xfrm>
        </p:spPr>
        <p:txBody>
          <a:bodyPr lIns="0" tIns="0" rIns="0" bIns="0"/>
          <a:lstStyle>
            <a:lvl1pPr marL="0" indent="0">
              <a:buFont typeface="Arial" pitchFamily="34" charset="0"/>
              <a:buNone/>
              <a:defRPr sz="1600" smtClean="0">
                <a:latin typeface="Arial" pitchFamily="34" charset="0"/>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1607211907"/>
      </p:ext>
    </p:extLst>
  </p:cSld>
  <p:clrMapOvr>
    <a:masterClrMapping/>
  </p:clrMapOvr>
  <p:transition spd="slow"/>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Cover WHITE">
    <p:spTree>
      <p:nvGrpSpPr>
        <p:cNvPr id="1" name=""/>
        <p:cNvGrpSpPr/>
        <p:nvPr/>
      </p:nvGrpSpPr>
      <p:grpSpPr>
        <a:xfrm>
          <a:off x="0" y="0"/>
          <a:ext cx="0" cy="0"/>
          <a:chOff x="0" y="0"/>
          <a:chExt cx="0" cy="0"/>
        </a:xfrm>
      </p:grpSpPr>
      <p:sp>
        <p:nvSpPr>
          <p:cNvPr id="4" name="Rectangle 3"/>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88814" tIns="44480" rIns="88814" bIns="44480" anchor="ctr"/>
          <a:lstStyle>
            <a:lvl1pPr defTabSz="442913">
              <a:defRPr>
                <a:solidFill>
                  <a:schemeClr val="tx1"/>
                </a:solidFill>
                <a:latin typeface="Arial" panose="020B0604020202020204" pitchFamily="34" charset="0"/>
              </a:defRPr>
            </a:lvl1pPr>
            <a:lvl2pPr marL="742950" indent="-285750" defTabSz="442913">
              <a:defRPr>
                <a:solidFill>
                  <a:schemeClr val="tx1"/>
                </a:solidFill>
                <a:latin typeface="Arial" panose="020B0604020202020204" pitchFamily="34" charset="0"/>
              </a:defRPr>
            </a:lvl2pPr>
            <a:lvl3pPr marL="1143000" indent="-228600" defTabSz="442913">
              <a:defRPr>
                <a:solidFill>
                  <a:schemeClr val="tx1"/>
                </a:solidFill>
                <a:latin typeface="Arial" panose="020B0604020202020204" pitchFamily="34" charset="0"/>
              </a:defRPr>
            </a:lvl3pPr>
            <a:lvl4pPr marL="1600200" indent="-228600" defTabSz="442913">
              <a:defRPr>
                <a:solidFill>
                  <a:schemeClr val="tx1"/>
                </a:solidFill>
                <a:latin typeface="Arial" panose="020B0604020202020204" pitchFamily="34" charset="0"/>
              </a:defRPr>
            </a:lvl4pPr>
            <a:lvl5pPr marL="2057400" indent="-228600" defTabSz="442913">
              <a:defRPr>
                <a:solidFill>
                  <a:schemeClr val="tx1"/>
                </a:solidFill>
                <a:latin typeface="Arial" panose="020B0604020202020204" pitchFamily="34" charset="0"/>
              </a:defRPr>
            </a:lvl5pPr>
            <a:lvl6pPr marL="2514600" indent="-228600" defTabSz="442913" eaLnBrk="0" fontAlgn="base" hangingPunct="0">
              <a:spcBef>
                <a:spcPct val="0"/>
              </a:spcBef>
              <a:spcAft>
                <a:spcPct val="0"/>
              </a:spcAft>
              <a:defRPr>
                <a:solidFill>
                  <a:schemeClr val="tx1"/>
                </a:solidFill>
                <a:latin typeface="Arial" panose="020B0604020202020204" pitchFamily="34" charset="0"/>
              </a:defRPr>
            </a:lvl6pPr>
            <a:lvl7pPr marL="2971800" indent="-228600" defTabSz="442913" eaLnBrk="0" fontAlgn="base" hangingPunct="0">
              <a:spcBef>
                <a:spcPct val="0"/>
              </a:spcBef>
              <a:spcAft>
                <a:spcPct val="0"/>
              </a:spcAft>
              <a:defRPr>
                <a:solidFill>
                  <a:schemeClr val="tx1"/>
                </a:solidFill>
                <a:latin typeface="Arial" panose="020B0604020202020204" pitchFamily="34" charset="0"/>
              </a:defRPr>
            </a:lvl7pPr>
            <a:lvl8pPr marL="3429000" indent="-228600" defTabSz="442913" eaLnBrk="0" fontAlgn="base" hangingPunct="0">
              <a:spcBef>
                <a:spcPct val="0"/>
              </a:spcBef>
              <a:spcAft>
                <a:spcPct val="0"/>
              </a:spcAft>
              <a:defRPr>
                <a:solidFill>
                  <a:schemeClr val="tx1"/>
                </a:solidFill>
                <a:latin typeface="Arial" panose="020B0604020202020204" pitchFamily="34" charset="0"/>
              </a:defRPr>
            </a:lvl8pPr>
            <a:lvl9pPr marL="3886200" indent="-228600" defTabSz="44291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864" tIns="44505" rIns="88864" bIns="44505"/>
          <a:lstStyle/>
          <a:p>
            <a:endParaRPr lang="en-GB"/>
          </a:p>
        </p:txBody>
      </p:sp>
      <p:sp>
        <p:nvSpPr>
          <p:cNvPr id="6" name="Text Box 9"/>
          <p:cNvSpPr txBox="1">
            <a:spLocks noChangeArrowheads="1"/>
          </p:cNvSpPr>
          <p:nvPr/>
        </p:nvSpPr>
        <p:spPr bwMode="auto">
          <a:xfrm>
            <a:off x="395817" y="6526214"/>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defTabSz="888103" eaLnBrk="1" hangingPunct="1">
              <a:defRPr/>
            </a:pPr>
            <a:r>
              <a:rPr lang="en-GB" sz="1000" dirty="0">
                <a:solidFill>
                  <a:prstClr val="black"/>
                </a:solidFill>
              </a:rPr>
              <a:t>Department for Work &amp; Pensions</a:t>
            </a:r>
          </a:p>
        </p:txBody>
      </p:sp>
      <p:sp>
        <p:nvSpPr>
          <p:cNvPr id="7" name="Slide Number Placeholder 5"/>
          <p:cNvSpPr txBox="1">
            <a:spLocks/>
          </p:cNvSpPr>
          <p:nvPr userDrawn="1"/>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defTabSz="887413">
              <a:defRPr>
                <a:solidFill>
                  <a:schemeClr val="tx1"/>
                </a:solidFill>
                <a:latin typeface="Arial" panose="020B0604020202020204" pitchFamily="34" charset="0"/>
              </a:defRPr>
            </a:lvl1pPr>
            <a:lvl2pPr marL="742950" indent="-285750" defTabSz="887413">
              <a:defRPr>
                <a:solidFill>
                  <a:schemeClr val="tx1"/>
                </a:solidFill>
                <a:latin typeface="Arial" panose="020B0604020202020204" pitchFamily="34" charset="0"/>
              </a:defRPr>
            </a:lvl2pPr>
            <a:lvl3pPr marL="1143000" indent="-228600" defTabSz="887413">
              <a:defRPr>
                <a:solidFill>
                  <a:schemeClr val="tx1"/>
                </a:solidFill>
                <a:latin typeface="Arial" panose="020B0604020202020204" pitchFamily="34" charset="0"/>
              </a:defRPr>
            </a:lvl3pPr>
            <a:lvl4pPr marL="1600200" indent="-228600" defTabSz="887413">
              <a:defRPr>
                <a:solidFill>
                  <a:schemeClr val="tx1"/>
                </a:solidFill>
                <a:latin typeface="Arial" panose="020B0604020202020204" pitchFamily="34" charset="0"/>
              </a:defRPr>
            </a:lvl4pPr>
            <a:lvl5pPr marL="2057400" indent="-228600" defTabSz="887413">
              <a:defRPr>
                <a:solidFill>
                  <a:schemeClr val="tx1"/>
                </a:solidFill>
                <a:latin typeface="Arial" panose="020B0604020202020204" pitchFamily="34" charset="0"/>
              </a:defRPr>
            </a:lvl5pPr>
            <a:lvl6pPr marL="2514600" indent="-228600" defTabSz="887413" eaLnBrk="0" fontAlgn="base" hangingPunct="0">
              <a:spcBef>
                <a:spcPct val="0"/>
              </a:spcBef>
              <a:spcAft>
                <a:spcPct val="0"/>
              </a:spcAft>
              <a:defRPr>
                <a:solidFill>
                  <a:schemeClr val="tx1"/>
                </a:solidFill>
                <a:latin typeface="Arial" panose="020B0604020202020204" pitchFamily="34" charset="0"/>
              </a:defRPr>
            </a:lvl6pPr>
            <a:lvl7pPr marL="2971800" indent="-228600" defTabSz="887413" eaLnBrk="0" fontAlgn="base" hangingPunct="0">
              <a:spcBef>
                <a:spcPct val="0"/>
              </a:spcBef>
              <a:spcAft>
                <a:spcPct val="0"/>
              </a:spcAft>
              <a:defRPr>
                <a:solidFill>
                  <a:schemeClr val="tx1"/>
                </a:solidFill>
                <a:latin typeface="Arial" panose="020B0604020202020204" pitchFamily="34" charset="0"/>
              </a:defRPr>
            </a:lvl7pPr>
            <a:lvl8pPr marL="3429000" indent="-228600" defTabSz="887413" eaLnBrk="0" fontAlgn="base" hangingPunct="0">
              <a:spcBef>
                <a:spcPct val="0"/>
              </a:spcBef>
              <a:spcAft>
                <a:spcPct val="0"/>
              </a:spcAft>
              <a:defRPr>
                <a:solidFill>
                  <a:schemeClr val="tx1"/>
                </a:solidFill>
                <a:latin typeface="Arial" panose="020B0604020202020204" pitchFamily="34" charset="0"/>
              </a:defRPr>
            </a:lvl8pPr>
            <a:lvl9pPr marL="3886200" indent="-228600" defTabSz="88741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7A174AD8-E385-4DE7-BDE6-9B6A727B6811}"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2" name="Title 1"/>
          <p:cNvSpPr>
            <a:spLocks noGrp="1"/>
          </p:cNvSpPr>
          <p:nvPr>
            <p:ph type="ctrTitle"/>
          </p:nvPr>
        </p:nvSpPr>
        <p:spPr>
          <a:xfrm>
            <a:off x="603994" y="1146898"/>
            <a:ext cx="9904460" cy="2293071"/>
          </a:xfrm>
        </p:spPr>
        <p:txBody>
          <a:bodyPr lIns="88864" tIns="44505" rIns="88864" bIns="44505">
            <a:noAutofit/>
          </a:bodyPr>
          <a:lstStyle>
            <a:lvl1pP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618397" y="3537856"/>
            <a:ext cx="8534400" cy="1752600"/>
          </a:xfrm>
        </p:spPr>
        <p:txBody>
          <a:bodyPr lIns="88864" tIns="44505" rIns="88864" bIns="44505" rtlCol="0">
            <a:noAutofit/>
          </a:bodyPr>
          <a:lstStyle>
            <a:lvl1pPr marL="0" indent="0" algn="l" defTabSz="444022" rtl="0" eaLnBrk="1" latinLnBrk="0" hangingPunct="1">
              <a:spcBef>
                <a:spcPct val="0"/>
              </a:spcBef>
              <a:buNone/>
              <a:defRPr lang="en-US" sz="1800" kern="1200" dirty="0">
                <a:solidFill>
                  <a:schemeClr val="tx1"/>
                </a:solidFill>
                <a:latin typeface="+mj-lt"/>
                <a:ea typeface="+mj-ea"/>
                <a:cs typeface="+mj-cs"/>
              </a:defRPr>
            </a:lvl1pPr>
            <a:lvl2pPr marL="444022" indent="0" algn="ctr">
              <a:buNone/>
              <a:defRPr>
                <a:solidFill>
                  <a:schemeClr val="tx1">
                    <a:tint val="75000"/>
                  </a:schemeClr>
                </a:solidFill>
              </a:defRPr>
            </a:lvl2pPr>
            <a:lvl3pPr marL="888103" indent="0" algn="ctr">
              <a:buNone/>
              <a:defRPr>
                <a:solidFill>
                  <a:schemeClr val="tx1">
                    <a:tint val="75000"/>
                  </a:schemeClr>
                </a:solidFill>
              </a:defRPr>
            </a:lvl3pPr>
            <a:lvl4pPr marL="1332184" indent="0" algn="ctr">
              <a:buNone/>
              <a:defRPr>
                <a:solidFill>
                  <a:schemeClr val="tx1">
                    <a:tint val="75000"/>
                  </a:schemeClr>
                </a:solidFill>
              </a:defRPr>
            </a:lvl4pPr>
            <a:lvl5pPr marL="1776236" indent="0" algn="ctr">
              <a:buNone/>
              <a:defRPr>
                <a:solidFill>
                  <a:schemeClr val="tx1">
                    <a:tint val="75000"/>
                  </a:schemeClr>
                </a:solidFill>
              </a:defRPr>
            </a:lvl5pPr>
            <a:lvl6pPr marL="2220298" indent="0" algn="ctr">
              <a:buNone/>
              <a:defRPr>
                <a:solidFill>
                  <a:schemeClr val="tx1">
                    <a:tint val="75000"/>
                  </a:schemeClr>
                </a:solidFill>
              </a:defRPr>
            </a:lvl6pPr>
            <a:lvl7pPr marL="2664365" indent="0" algn="ctr">
              <a:buNone/>
              <a:defRPr>
                <a:solidFill>
                  <a:schemeClr val="tx1">
                    <a:tint val="75000"/>
                  </a:schemeClr>
                </a:solidFill>
              </a:defRPr>
            </a:lvl7pPr>
            <a:lvl8pPr marL="3108417" indent="0" algn="ctr">
              <a:buNone/>
              <a:defRPr>
                <a:solidFill>
                  <a:schemeClr val="tx1">
                    <a:tint val="75000"/>
                  </a:schemeClr>
                </a:solidFill>
              </a:defRPr>
            </a:lvl8pPr>
            <a:lvl9pPr marL="3552482" indent="0" algn="ctr">
              <a:buNone/>
              <a:defRPr>
                <a:solidFill>
                  <a:schemeClr val="tx1">
                    <a:tint val="75000"/>
                  </a:schemeClr>
                </a:solidFill>
              </a:defRPr>
            </a:lvl9pPr>
          </a:lstStyle>
          <a:p>
            <a:pPr lvl="0"/>
            <a:r>
              <a:rPr lang="en-US"/>
              <a:t>Click to edit Master subtitle style</a:t>
            </a:r>
            <a:endParaRPr lang="en-US" dirty="0"/>
          </a:p>
        </p:txBody>
      </p:sp>
    </p:spTree>
    <p:extLst>
      <p:ext uri="{BB962C8B-B14F-4D97-AF65-F5344CB8AC3E}">
        <p14:creationId xmlns:p14="http://schemas.microsoft.com/office/powerpoint/2010/main" val="141097142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pic>
        <p:nvPicPr>
          <p:cNvPr id="5" name="Picture 5"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2" name="Title Placeholder 1"/>
          <p:cNvSpPr>
            <a:spLocks noGrp="1"/>
          </p:cNvSpPr>
          <p:nvPr>
            <p:ph type="ctrTitle"/>
          </p:nvPr>
        </p:nvSpPr>
        <p:spPr>
          <a:xfrm>
            <a:off x="609600" y="3079750"/>
            <a:ext cx="10363200" cy="1400175"/>
          </a:xfrm>
        </p:spPr>
        <p:txBody>
          <a:bodyPr lIns="0" tIns="0" rIns="0" bIns="0"/>
          <a:lstStyle>
            <a:lvl1pPr>
              <a:defRPr sz="3600"/>
            </a:lvl1pPr>
          </a:lstStyle>
          <a:p>
            <a:pPr lvl="0"/>
            <a:r>
              <a:rPr lang="en-US" noProof="0"/>
              <a:t>Click to edit Master title style</a:t>
            </a:r>
            <a:endParaRPr lang="en-GB" noProof="0"/>
          </a:p>
        </p:txBody>
      </p:sp>
      <p:sp>
        <p:nvSpPr>
          <p:cNvPr id="199683"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a:lvl1pPr>
          </a:lstStyle>
          <a:p>
            <a:pPr lvl="0"/>
            <a:r>
              <a:rPr lang="en-US" noProof="0"/>
              <a:t>Click to edit Master subtitle style</a:t>
            </a:r>
            <a:endParaRPr lang="en-GB" noProof="0"/>
          </a:p>
        </p:txBody>
      </p:sp>
    </p:spTree>
    <p:extLst>
      <p:ext uri="{BB962C8B-B14F-4D97-AF65-F5344CB8AC3E}">
        <p14:creationId xmlns:p14="http://schemas.microsoft.com/office/powerpoint/2010/main" val="34686415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299208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6556162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78418" y="1439863"/>
            <a:ext cx="5086349"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67967" y="1439863"/>
            <a:ext cx="5086351" cy="4819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653653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446757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3201732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02741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98054648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30657153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81045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61400" y="392113"/>
            <a:ext cx="2592917" cy="5867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78418" y="392113"/>
            <a:ext cx="7579783"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1341864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8417" y="392113"/>
            <a:ext cx="9167283" cy="806450"/>
          </a:xfrm>
        </p:spPr>
        <p:txBody>
          <a:bodyPr/>
          <a:lstStyle/>
          <a:p>
            <a:r>
              <a:rPr lang="en-US"/>
              <a:t>Click to edit Master title style</a:t>
            </a:r>
            <a:endParaRPr lang="en-GB"/>
          </a:p>
        </p:txBody>
      </p:sp>
      <p:sp>
        <p:nvSpPr>
          <p:cNvPr id="3" name="Content Placeholder 2"/>
          <p:cNvSpPr>
            <a:spLocks noGrp="1"/>
          </p:cNvSpPr>
          <p:nvPr>
            <p:ph sz="quarter" idx="1"/>
          </p:nvPr>
        </p:nvSpPr>
        <p:spPr>
          <a:xfrm>
            <a:off x="878418" y="1439864"/>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878418" y="3925889"/>
            <a:ext cx="5086349" cy="233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half" idx="3"/>
          </p:nvPr>
        </p:nvSpPr>
        <p:spPr>
          <a:xfrm>
            <a:off x="6167967" y="1439863"/>
            <a:ext cx="5086351" cy="4819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511986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1832168" y="307975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pic>
        <p:nvPicPr>
          <p:cNvPr id="5" name="Picture 8" descr="DWP_3262_SML_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3389"/>
            <a:ext cx="115146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itle Placeholder 1"/>
          <p:cNvSpPr>
            <a:spLocks noGrp="1"/>
          </p:cNvSpPr>
          <p:nvPr>
            <p:ph type="ctrTitle"/>
          </p:nvPr>
        </p:nvSpPr>
        <p:spPr>
          <a:xfrm>
            <a:off x="609600" y="3079750"/>
            <a:ext cx="10363200" cy="1400175"/>
          </a:xfrm>
        </p:spPr>
        <p:txBody>
          <a:bodyPr lIns="0" tIns="0" rIns="0" bIns="0"/>
          <a:lstStyle>
            <a:lvl1pPr>
              <a:defRPr sz="3600" smtClean="0">
                <a:latin typeface="Arial" charset="0"/>
              </a:defRPr>
            </a:lvl1pPr>
          </a:lstStyle>
          <a:p>
            <a:pPr lvl="0"/>
            <a:r>
              <a:rPr lang="en-US" noProof="0"/>
              <a:t>Click to edit Master title style</a:t>
            </a:r>
            <a:endParaRPr lang="en-GB" noProof="0"/>
          </a:p>
        </p:txBody>
      </p:sp>
      <p:sp>
        <p:nvSpPr>
          <p:cNvPr id="72708" name="Text Placeholder 2"/>
          <p:cNvSpPr>
            <a:spLocks noGrp="1"/>
          </p:cNvSpPr>
          <p:nvPr>
            <p:ph type="subTitle" idx="1"/>
          </p:nvPr>
        </p:nvSpPr>
        <p:spPr>
          <a:xfrm>
            <a:off x="609600" y="5194300"/>
            <a:ext cx="8534400" cy="1087438"/>
          </a:xfrm>
        </p:spPr>
        <p:txBody>
          <a:bodyPr lIns="0" tIns="0" rIns="0" bIns="0"/>
          <a:lstStyle>
            <a:lvl1pPr marL="0" indent="0">
              <a:buFont typeface="Arial" charset="0"/>
              <a:buNone/>
              <a:defRPr sz="1600" smtClean="0">
                <a:latin typeface="Arial" charset="0"/>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1678461028"/>
      </p:ext>
    </p:extLst>
  </p:cSld>
  <p:clrMapOvr>
    <a:masterClrMapping/>
  </p:clrMapOvr>
  <p:transition spd="slow"/>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Cover WHITE">
    <p:spTree>
      <p:nvGrpSpPr>
        <p:cNvPr id="1" name=""/>
        <p:cNvGrpSpPr/>
        <p:nvPr/>
      </p:nvGrpSpPr>
      <p:grpSpPr>
        <a:xfrm>
          <a:off x="0" y="0"/>
          <a:ext cx="0" cy="0"/>
          <a:chOff x="0" y="0"/>
          <a:chExt cx="0" cy="0"/>
        </a:xfrm>
      </p:grpSpPr>
      <p:sp>
        <p:nvSpPr>
          <p:cNvPr id="4" name="Rectangle 3"/>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5" name="Line 7"/>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4F028192-9990-4AEE-B24B-60A8C8248C00}"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7" name="Text Box 9"/>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prstClr val="black"/>
                </a:solidFill>
              </a:rPr>
              <a:t>Department for Work &amp; Pensions</a:t>
            </a:r>
          </a:p>
        </p:txBody>
      </p:sp>
      <p:sp>
        <p:nvSpPr>
          <p:cNvPr id="2" name="Title 1"/>
          <p:cNvSpPr>
            <a:spLocks noGrp="1"/>
          </p:cNvSpPr>
          <p:nvPr>
            <p:ph type="ctrTitle"/>
          </p:nvPr>
        </p:nvSpPr>
        <p:spPr>
          <a:xfrm>
            <a:off x="603883" y="1146816"/>
            <a:ext cx="9904460" cy="2293071"/>
          </a:xfrm>
        </p:spPr>
        <p:txBody>
          <a:bodyPr>
            <a:noAutofit/>
          </a:bodyPr>
          <a:lstStyle>
            <a:lvl1pP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618397" y="3537856"/>
            <a:ext cx="8534400" cy="1752600"/>
          </a:xfrm>
        </p:spPr>
        <p:txBody>
          <a:bodyPr rtlCol="0">
            <a:noAutofit/>
          </a:bodyPr>
          <a:lstStyle>
            <a:lvl1pPr marL="0" indent="0" algn="l" defTabSz="457200" rtl="0" eaLnBrk="1" latinLnBrk="0" hangingPunct="1">
              <a:spcBef>
                <a:spcPct val="0"/>
              </a:spcBef>
              <a:buNone/>
              <a:defRPr lang="en-US" sz="1800" kern="1200" dirty="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Tree>
    <p:extLst>
      <p:ext uri="{BB962C8B-B14F-4D97-AF65-F5344CB8AC3E}">
        <p14:creationId xmlns:p14="http://schemas.microsoft.com/office/powerpoint/2010/main" val="46885748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57425945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7042226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218962568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8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6567"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1025489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9136724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5005848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65942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5381129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69182491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7055385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38167" y="414339"/>
            <a:ext cx="2743200" cy="57118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8567" y="414339"/>
            <a:ext cx="8026400" cy="57118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30001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76.xml"/><Relationship Id="rId1" Type="http://schemas.openxmlformats.org/officeDocument/2006/relationships/slideLayout" Target="../slideLayouts/slideLayout7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9.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89.xml"/><Relationship Id="rId1" Type="http://schemas.openxmlformats.org/officeDocument/2006/relationships/slideLayout" Target="../slideLayouts/slideLayout88.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91.xml"/><Relationship Id="rId1" Type="http://schemas.openxmlformats.org/officeDocument/2006/relationships/slideLayout" Target="../slideLayouts/slideLayout9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2.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slideLayout" Target="../slideLayouts/slideLayout104.xml"/><Relationship Id="rId1" Type="http://schemas.openxmlformats.org/officeDocument/2006/relationships/slideLayout" Target="../slideLayouts/slideLayout10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4.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18.xml"/><Relationship Id="rId7" Type="http://schemas.openxmlformats.org/officeDocument/2006/relationships/theme" Target="../theme/theme15.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5" Type="http://schemas.openxmlformats.org/officeDocument/2006/relationships/slideLayout" Target="../slideLayouts/slideLayout120.xml"/><Relationship Id="rId4" Type="http://schemas.openxmlformats.org/officeDocument/2006/relationships/slideLayout" Target="../slideLayouts/slideLayout119.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123.xml"/><Relationship Id="rId1" Type="http://schemas.openxmlformats.org/officeDocument/2006/relationships/slideLayout" Target="../slideLayouts/slideLayout12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138.xml"/><Relationship Id="rId1" Type="http://schemas.openxmlformats.org/officeDocument/2006/relationships/slideLayout" Target="../slideLayouts/slideLayout13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theme" Target="../theme/theme19.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152.xml"/><Relationship Id="rId1" Type="http://schemas.openxmlformats.org/officeDocument/2006/relationships/slideLayout" Target="../slideLayouts/slideLayout15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21.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1800" dirty="0">
              <a:solidFill>
                <a:srgbClr val="FFFFFF"/>
              </a:solidFill>
            </a:endParaRPr>
          </a:p>
        </p:txBody>
      </p:sp>
      <p:sp>
        <p:nvSpPr>
          <p:cNvPr id="1027"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028"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9" name="Line 5"/>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9CBEE621-C98A-44D9-A531-3EA4E49F7E50}" type="slidenum">
              <a:rPr lang="en-GB" altLang="en-US" sz="1000" b="1" smtClean="0">
                <a:cs typeface="Arial" panose="020B0604020202020204" pitchFamily="34" charset="0"/>
              </a:rPr>
              <a:pPr algn="r" eaLnBrk="1" hangingPunct="1">
                <a:lnSpc>
                  <a:spcPct val="110000"/>
                </a:lnSpc>
                <a:spcBef>
                  <a:spcPct val="50000"/>
                </a:spcBef>
                <a:buClr>
                  <a:srgbClr val="000000"/>
                </a:buClr>
                <a:defRPr/>
              </a:pPr>
              <a:t>‹#›</a:t>
            </a:fld>
            <a:endParaRPr lang="en-GB" altLang="en-US" sz="1000" b="1">
              <a:cs typeface="Arial" panose="020B0604020202020204" pitchFamily="34" charset="0"/>
            </a:endParaRPr>
          </a:p>
        </p:txBody>
      </p:sp>
      <p:sp>
        <p:nvSpPr>
          <p:cNvPr id="1031" name="Text Box 7"/>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altLang="en-US" sz="1000" dirty="0"/>
              <a:t>Department for Work &amp; Pensions</a:t>
            </a:r>
          </a:p>
        </p:txBody>
      </p:sp>
    </p:spTree>
    <p:extLst>
      <p:ext uri="{BB962C8B-B14F-4D97-AF65-F5344CB8AC3E}">
        <p14:creationId xmlns:p14="http://schemas.microsoft.com/office/powerpoint/2010/main" val="36359291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a:solidFill>
            <a:schemeClr val="tx1"/>
          </a:solidFill>
          <a:latin typeface="+mn-lt"/>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a:solidFill>
            <a:schemeClr val="tx1"/>
          </a:solidFill>
          <a:latin typeface="+mn-lt"/>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a:solidFill>
            <a:schemeClr val="tx1"/>
          </a:solidFill>
          <a:latin typeface="+mn-lt"/>
        </a:defRPr>
      </a:lvl5pPr>
      <a:lvl6pPr marL="18954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6pPr>
      <a:lvl7pPr marL="23526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7pPr>
      <a:lvl8pPr marL="28098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8pPr>
      <a:lvl9pPr marL="32670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808567"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2051" name="Rectangle 3"/>
          <p:cNvSpPr>
            <a:spLocks noGrp="1" noChangeArrowheads="1"/>
          </p:cNvSpPr>
          <p:nvPr>
            <p:ph type="body" idx="1"/>
          </p:nvPr>
        </p:nvSpPr>
        <p:spPr bwMode="auto">
          <a:xfrm>
            <a:off x="808567"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2052"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sp>
        <p:nvSpPr>
          <p:cNvPr id="2053" name="Line 5"/>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E4A4D0FC-63D9-4CA1-9A8D-4E7A0E7765E4}" type="slidenum">
              <a:rPr lang="en-GB" altLang="en-US" sz="1000" b="1" smtClean="0">
                <a:cs typeface="Arial" panose="020B0604020202020204" pitchFamily="34" charset="0"/>
              </a:rPr>
              <a:pPr algn="r" eaLnBrk="1" hangingPunct="1">
                <a:lnSpc>
                  <a:spcPct val="110000"/>
                </a:lnSpc>
                <a:spcBef>
                  <a:spcPct val="50000"/>
                </a:spcBef>
                <a:buClr>
                  <a:srgbClr val="000000"/>
                </a:buClr>
                <a:defRPr/>
              </a:pPr>
              <a:t>‹#›</a:t>
            </a:fld>
            <a:endParaRPr lang="en-GB" altLang="en-US" sz="1000" b="1">
              <a:cs typeface="Arial" panose="020B0604020202020204" pitchFamily="34" charset="0"/>
            </a:endParaRPr>
          </a:p>
        </p:txBody>
      </p:sp>
      <p:sp>
        <p:nvSpPr>
          <p:cNvPr id="2055" name="Text Box 7"/>
          <p:cNvSpPr txBox="1">
            <a:spLocks noChangeArrowheads="1"/>
          </p:cNvSpPr>
          <p:nvPr/>
        </p:nvSpPr>
        <p:spPr bwMode="auto">
          <a:xfrm>
            <a:off x="395817" y="6526213"/>
            <a:ext cx="1518044"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altLang="en-US" sz="1000" dirty="0"/>
              <a:t>Child Maintenance Service</a:t>
            </a:r>
          </a:p>
        </p:txBody>
      </p:sp>
    </p:spTree>
    <p:extLst>
      <p:ext uri="{BB962C8B-B14F-4D97-AF65-F5344CB8AC3E}">
        <p14:creationId xmlns:p14="http://schemas.microsoft.com/office/powerpoint/2010/main" val="350308207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1" fontAlgn="base" hangingPunct="1">
        <a:spcBef>
          <a:spcPct val="0"/>
        </a:spcBef>
        <a:spcAft>
          <a:spcPct val="0"/>
        </a:spcAft>
        <a:defRPr sz="3600">
          <a:solidFill>
            <a:srgbClr val="00C0B5"/>
          </a:solidFill>
          <a:latin typeface="+mj-lt"/>
          <a:ea typeface="+mj-ea"/>
          <a:cs typeface="+mj-cs"/>
        </a:defRPr>
      </a:lvl1pPr>
      <a:lvl2pPr algn="l" rtl="0" eaLnBrk="1" fontAlgn="base" hangingPunct="1">
        <a:spcBef>
          <a:spcPct val="0"/>
        </a:spcBef>
        <a:spcAft>
          <a:spcPct val="0"/>
        </a:spcAft>
        <a:defRPr sz="3600">
          <a:solidFill>
            <a:srgbClr val="00C0B5"/>
          </a:solidFill>
          <a:latin typeface="Arial" charset="0"/>
        </a:defRPr>
      </a:lvl2pPr>
      <a:lvl3pPr algn="l" rtl="0" eaLnBrk="1" fontAlgn="base" hangingPunct="1">
        <a:spcBef>
          <a:spcPct val="0"/>
        </a:spcBef>
        <a:spcAft>
          <a:spcPct val="0"/>
        </a:spcAft>
        <a:defRPr sz="3600">
          <a:solidFill>
            <a:srgbClr val="00C0B5"/>
          </a:solidFill>
          <a:latin typeface="Arial" charset="0"/>
        </a:defRPr>
      </a:lvl3pPr>
      <a:lvl4pPr algn="l" rtl="0" eaLnBrk="1" fontAlgn="base" hangingPunct="1">
        <a:spcBef>
          <a:spcPct val="0"/>
        </a:spcBef>
        <a:spcAft>
          <a:spcPct val="0"/>
        </a:spcAft>
        <a:defRPr sz="3600">
          <a:solidFill>
            <a:srgbClr val="00C0B5"/>
          </a:solidFill>
          <a:latin typeface="Arial" charset="0"/>
        </a:defRPr>
      </a:lvl4pPr>
      <a:lvl5pPr algn="l" rtl="0" eaLnBrk="1" fontAlgn="base" hangingPunct="1">
        <a:spcBef>
          <a:spcPct val="0"/>
        </a:spcBef>
        <a:spcAft>
          <a:spcPct val="0"/>
        </a:spcAft>
        <a:defRPr sz="3600">
          <a:solidFill>
            <a:srgbClr val="00C0B5"/>
          </a:solidFill>
          <a:latin typeface="Arial" charset="0"/>
        </a:defRPr>
      </a:lvl5pPr>
      <a:lvl6pPr marL="457200" algn="l" rtl="0" eaLnBrk="1" fontAlgn="base" hangingPunct="1">
        <a:spcBef>
          <a:spcPct val="0"/>
        </a:spcBef>
        <a:spcAft>
          <a:spcPct val="0"/>
        </a:spcAft>
        <a:defRPr sz="3600">
          <a:solidFill>
            <a:srgbClr val="00C0B5"/>
          </a:solidFill>
          <a:latin typeface="Arial" charset="0"/>
        </a:defRPr>
      </a:lvl6pPr>
      <a:lvl7pPr marL="914400" algn="l" rtl="0" eaLnBrk="1" fontAlgn="base" hangingPunct="1">
        <a:spcBef>
          <a:spcPct val="0"/>
        </a:spcBef>
        <a:spcAft>
          <a:spcPct val="0"/>
        </a:spcAft>
        <a:defRPr sz="3600">
          <a:solidFill>
            <a:srgbClr val="00C0B5"/>
          </a:solidFill>
          <a:latin typeface="Arial" charset="0"/>
        </a:defRPr>
      </a:lvl7pPr>
      <a:lvl8pPr marL="1371600" algn="l" rtl="0" eaLnBrk="1" fontAlgn="base" hangingPunct="1">
        <a:spcBef>
          <a:spcPct val="0"/>
        </a:spcBef>
        <a:spcAft>
          <a:spcPct val="0"/>
        </a:spcAft>
        <a:defRPr sz="3600">
          <a:solidFill>
            <a:srgbClr val="00C0B5"/>
          </a:solidFill>
          <a:latin typeface="Arial" charset="0"/>
        </a:defRPr>
      </a:lvl8pPr>
      <a:lvl9pPr marL="1828800" algn="l" rtl="0" eaLnBrk="1" fontAlgn="base" hangingPunct="1">
        <a:spcBef>
          <a:spcPct val="0"/>
        </a:spcBef>
        <a:spcAft>
          <a:spcPct val="0"/>
        </a:spcAft>
        <a:defRPr sz="3600">
          <a:solidFill>
            <a:srgbClr val="00C0B5"/>
          </a:solidFill>
          <a:latin typeface="Arial" charset="0"/>
        </a:defRPr>
      </a:lvl9pPr>
    </p:titleStyle>
    <p:bodyStyle>
      <a:lvl1pPr marL="342900" indent="-342900" algn="l" rtl="0" eaLnBrk="1" fontAlgn="base" hangingPunct="1">
        <a:spcBef>
          <a:spcPct val="20000"/>
        </a:spcBef>
        <a:spcAft>
          <a:spcPct val="0"/>
        </a:spcAft>
        <a:buClr>
          <a:srgbClr val="00C0B5"/>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00C0B5"/>
        </a:buClr>
        <a:buChar char="–"/>
        <a:defRPr sz="2000">
          <a:solidFill>
            <a:schemeClr val="tx1"/>
          </a:solidFill>
          <a:latin typeface="+mn-lt"/>
        </a:defRPr>
      </a:lvl2pPr>
      <a:lvl3pPr marL="1143000" indent="-228600" algn="l" rtl="0" eaLnBrk="1" fontAlgn="base" hangingPunct="1">
        <a:spcBef>
          <a:spcPct val="20000"/>
        </a:spcBef>
        <a:spcAft>
          <a:spcPct val="0"/>
        </a:spcAft>
        <a:buClr>
          <a:srgbClr val="00C0B5"/>
        </a:buClr>
        <a:buChar char="•"/>
        <a:defRPr>
          <a:solidFill>
            <a:schemeClr val="tx1"/>
          </a:solidFill>
          <a:latin typeface="+mn-lt"/>
        </a:defRPr>
      </a:lvl3pPr>
      <a:lvl4pPr marL="1600200" indent="-228600" algn="l" rtl="0" eaLnBrk="1" fontAlgn="base" hangingPunct="1">
        <a:spcBef>
          <a:spcPct val="20000"/>
        </a:spcBef>
        <a:spcAft>
          <a:spcPct val="0"/>
        </a:spcAft>
        <a:buClr>
          <a:srgbClr val="00C0B5"/>
        </a:buClr>
        <a:buChar char="–"/>
        <a:defRPr sz="1600">
          <a:solidFill>
            <a:schemeClr val="tx1"/>
          </a:solidFill>
          <a:latin typeface="+mn-lt"/>
        </a:defRPr>
      </a:lvl4pPr>
      <a:lvl5pPr marL="2057400" indent="-228600" algn="l" rtl="0" eaLnBrk="1" fontAlgn="base" hangingPunct="1">
        <a:spcBef>
          <a:spcPct val="20000"/>
        </a:spcBef>
        <a:spcAft>
          <a:spcPct val="0"/>
        </a:spcAft>
        <a:buClr>
          <a:srgbClr val="00C0B5"/>
        </a:buClr>
        <a:buChar char="»"/>
        <a:defRPr sz="1600">
          <a:solidFill>
            <a:schemeClr val="tx1"/>
          </a:solidFill>
          <a:latin typeface="+mn-lt"/>
        </a:defRPr>
      </a:lvl5pPr>
      <a:lvl6pPr marL="2514600" indent="-228600" algn="l" rtl="0" eaLnBrk="1" fontAlgn="base" hangingPunct="1">
        <a:spcBef>
          <a:spcPct val="20000"/>
        </a:spcBef>
        <a:spcAft>
          <a:spcPct val="0"/>
        </a:spcAft>
        <a:buClr>
          <a:srgbClr val="00C0B5"/>
        </a:buClr>
        <a:buChar char="»"/>
        <a:defRPr sz="1600">
          <a:solidFill>
            <a:schemeClr val="tx1"/>
          </a:solidFill>
          <a:latin typeface="+mn-lt"/>
        </a:defRPr>
      </a:lvl6pPr>
      <a:lvl7pPr marL="2971800" indent="-228600" algn="l" rtl="0" eaLnBrk="1" fontAlgn="base" hangingPunct="1">
        <a:spcBef>
          <a:spcPct val="20000"/>
        </a:spcBef>
        <a:spcAft>
          <a:spcPct val="0"/>
        </a:spcAft>
        <a:buClr>
          <a:srgbClr val="00C0B5"/>
        </a:buClr>
        <a:buChar char="»"/>
        <a:defRPr sz="1600">
          <a:solidFill>
            <a:schemeClr val="tx1"/>
          </a:solidFill>
          <a:latin typeface="+mn-lt"/>
        </a:defRPr>
      </a:lvl7pPr>
      <a:lvl8pPr marL="3429000" indent="-228600" algn="l" rtl="0" eaLnBrk="1" fontAlgn="base" hangingPunct="1">
        <a:spcBef>
          <a:spcPct val="20000"/>
        </a:spcBef>
        <a:spcAft>
          <a:spcPct val="0"/>
        </a:spcAft>
        <a:buClr>
          <a:srgbClr val="00C0B5"/>
        </a:buClr>
        <a:buChar char="»"/>
        <a:defRPr sz="1600">
          <a:solidFill>
            <a:schemeClr val="tx1"/>
          </a:solidFill>
          <a:latin typeface="+mn-lt"/>
        </a:defRPr>
      </a:lvl8pPr>
      <a:lvl9pPr marL="3886200" indent="-228600" algn="l" rtl="0" eaLnBrk="1" fontAlgn="base" hangingPunct="1">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sp>
        <p:nvSpPr>
          <p:cNvPr id="3075"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3076"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3077" name="Line 5"/>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F386CA5A-8A0E-4FED-ABA3-35BF68689E3F}"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1031" name="Text Box 7"/>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altLang="en-US" sz="1000" dirty="0">
                <a:solidFill>
                  <a:srgbClr val="000000"/>
                </a:solidFill>
              </a:rPr>
              <a:t>Department for Work &amp; Pensions</a:t>
            </a:r>
          </a:p>
        </p:txBody>
      </p:sp>
    </p:spTree>
    <p:extLst>
      <p:ext uri="{BB962C8B-B14F-4D97-AF65-F5344CB8AC3E}">
        <p14:creationId xmlns:p14="http://schemas.microsoft.com/office/powerpoint/2010/main" val="66120544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a:solidFill>
            <a:schemeClr val="tx1"/>
          </a:solidFill>
          <a:latin typeface="+mn-lt"/>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a:solidFill>
            <a:schemeClr val="tx1"/>
          </a:solidFill>
          <a:latin typeface="+mn-lt"/>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a:solidFill>
            <a:schemeClr val="tx1"/>
          </a:solidFill>
          <a:latin typeface="+mn-lt"/>
        </a:defRPr>
      </a:lvl5pPr>
      <a:lvl6pPr marL="18954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6pPr>
      <a:lvl7pPr marL="23526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7pPr>
      <a:lvl8pPr marL="28098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8pPr>
      <a:lvl9pPr marL="32670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sp>
        <p:nvSpPr>
          <p:cNvPr id="4099"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4100"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101" name="Line 5"/>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5AA1EF47-2D0B-414D-A8CA-CE6A9389CC81}"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1031" name="Text Box 7"/>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altLang="en-US" sz="1000" dirty="0">
                <a:solidFill>
                  <a:srgbClr val="000000"/>
                </a:solidFill>
              </a:rPr>
              <a:t>Department for Work &amp; Pensions</a:t>
            </a:r>
          </a:p>
        </p:txBody>
      </p:sp>
    </p:spTree>
    <p:extLst>
      <p:ext uri="{BB962C8B-B14F-4D97-AF65-F5344CB8AC3E}">
        <p14:creationId xmlns:p14="http://schemas.microsoft.com/office/powerpoint/2010/main" val="206018395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a:solidFill>
            <a:schemeClr val="tx1"/>
          </a:solidFill>
          <a:latin typeface="+mn-lt"/>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a:solidFill>
            <a:schemeClr val="tx1"/>
          </a:solidFill>
          <a:latin typeface="+mn-lt"/>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a:solidFill>
            <a:schemeClr val="tx1"/>
          </a:solidFill>
          <a:latin typeface="+mn-lt"/>
        </a:defRPr>
      </a:lvl5pPr>
      <a:lvl6pPr marL="18954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6pPr>
      <a:lvl7pPr marL="23526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7pPr>
      <a:lvl8pPr marL="28098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8pPr>
      <a:lvl9pPr marL="32670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1350" dirty="0">
              <a:solidFill>
                <a:srgbClr val="FFFFFF"/>
              </a:solidFill>
            </a:endParaRPr>
          </a:p>
        </p:txBody>
      </p:sp>
      <p:sp>
        <p:nvSpPr>
          <p:cNvPr id="5123"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5124"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9" name="Line 5"/>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sz="1350" dirty="0">
              <a:solidFill>
                <a:srgbClr val="000000"/>
              </a:solidFill>
              <a:latin typeface="Arial"/>
            </a:endParaRPr>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8CC1AEB3-C3EC-49C2-8F77-BA8DD364B35C}" type="slidenum">
              <a:rPr lang="en-GB" altLang="en-US" sz="7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700" b="1">
              <a:solidFill>
                <a:srgbClr val="000000"/>
              </a:solidFill>
              <a:cs typeface="Arial" panose="020B0604020202020204" pitchFamily="34" charset="0"/>
            </a:endParaRPr>
          </a:p>
        </p:txBody>
      </p:sp>
      <p:sp>
        <p:nvSpPr>
          <p:cNvPr id="1031" name="Text Box 7"/>
          <p:cNvSpPr txBox="1">
            <a:spLocks noChangeArrowheads="1"/>
          </p:cNvSpPr>
          <p:nvPr/>
        </p:nvSpPr>
        <p:spPr bwMode="auto">
          <a:xfrm>
            <a:off x="395818" y="6526214"/>
            <a:ext cx="1402628" cy="11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altLang="en-US" sz="750" dirty="0">
                <a:solidFill>
                  <a:srgbClr val="000000"/>
                </a:solidFill>
              </a:rPr>
              <a:t>Department for Work &amp; Pensions</a:t>
            </a:r>
          </a:p>
        </p:txBody>
      </p:sp>
    </p:spTree>
    <p:extLst>
      <p:ext uri="{BB962C8B-B14F-4D97-AF65-F5344CB8AC3E}">
        <p14:creationId xmlns:p14="http://schemas.microsoft.com/office/powerpoint/2010/main" val="123188648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txStyles>
    <p:titleStyle>
      <a:lvl1pPr algn="l" defTabSz="342900" rtl="0" eaLnBrk="1" fontAlgn="base" hangingPunct="1">
        <a:spcBef>
          <a:spcPct val="0"/>
        </a:spcBef>
        <a:spcAft>
          <a:spcPct val="0"/>
        </a:spcAft>
        <a:defRPr>
          <a:solidFill>
            <a:schemeClr val="tx1"/>
          </a:solidFill>
          <a:latin typeface="+mj-lt"/>
          <a:ea typeface="+mj-ea"/>
          <a:cs typeface="+mj-cs"/>
        </a:defRPr>
      </a:lvl1pPr>
      <a:lvl2pPr algn="l" defTabSz="342900" rtl="0" eaLnBrk="1" fontAlgn="base" hangingPunct="1">
        <a:spcBef>
          <a:spcPct val="0"/>
        </a:spcBef>
        <a:spcAft>
          <a:spcPct val="0"/>
        </a:spcAft>
        <a:defRPr>
          <a:solidFill>
            <a:schemeClr val="tx1"/>
          </a:solidFill>
          <a:latin typeface="Arial" charset="0"/>
        </a:defRPr>
      </a:lvl2pPr>
      <a:lvl3pPr algn="l" defTabSz="342900" rtl="0" eaLnBrk="1" fontAlgn="base" hangingPunct="1">
        <a:spcBef>
          <a:spcPct val="0"/>
        </a:spcBef>
        <a:spcAft>
          <a:spcPct val="0"/>
        </a:spcAft>
        <a:defRPr>
          <a:solidFill>
            <a:schemeClr val="tx1"/>
          </a:solidFill>
          <a:latin typeface="Arial" charset="0"/>
        </a:defRPr>
      </a:lvl3pPr>
      <a:lvl4pPr algn="l" defTabSz="342900" rtl="0" eaLnBrk="1" fontAlgn="base" hangingPunct="1">
        <a:spcBef>
          <a:spcPct val="0"/>
        </a:spcBef>
        <a:spcAft>
          <a:spcPct val="0"/>
        </a:spcAft>
        <a:defRPr>
          <a:solidFill>
            <a:schemeClr val="tx1"/>
          </a:solidFill>
          <a:latin typeface="Arial" charset="0"/>
        </a:defRPr>
      </a:lvl4pPr>
      <a:lvl5pPr algn="l" defTabSz="342900" rtl="0" eaLnBrk="1" fontAlgn="base" hangingPunct="1">
        <a:spcBef>
          <a:spcPct val="0"/>
        </a:spcBef>
        <a:spcAft>
          <a:spcPct val="0"/>
        </a:spcAft>
        <a:defRPr>
          <a:solidFill>
            <a:schemeClr val="tx1"/>
          </a:solidFill>
          <a:latin typeface="Arial" charset="0"/>
        </a:defRPr>
      </a:lvl5pPr>
      <a:lvl6pPr marL="342900" algn="l" defTabSz="342900" rtl="0" eaLnBrk="1" fontAlgn="base" hangingPunct="1">
        <a:spcBef>
          <a:spcPct val="0"/>
        </a:spcBef>
        <a:spcAft>
          <a:spcPct val="0"/>
        </a:spcAft>
        <a:defRPr sz="1800">
          <a:solidFill>
            <a:schemeClr val="tx1"/>
          </a:solidFill>
          <a:latin typeface="Arial" charset="0"/>
        </a:defRPr>
      </a:lvl6pPr>
      <a:lvl7pPr marL="685800" algn="l" defTabSz="342900" rtl="0" eaLnBrk="1" fontAlgn="base" hangingPunct="1">
        <a:spcBef>
          <a:spcPct val="0"/>
        </a:spcBef>
        <a:spcAft>
          <a:spcPct val="0"/>
        </a:spcAft>
        <a:defRPr sz="1800">
          <a:solidFill>
            <a:schemeClr val="tx1"/>
          </a:solidFill>
          <a:latin typeface="Arial" charset="0"/>
        </a:defRPr>
      </a:lvl7pPr>
      <a:lvl8pPr marL="1028700" algn="l" defTabSz="342900" rtl="0" eaLnBrk="1" fontAlgn="base" hangingPunct="1">
        <a:spcBef>
          <a:spcPct val="0"/>
        </a:spcBef>
        <a:spcAft>
          <a:spcPct val="0"/>
        </a:spcAft>
        <a:defRPr sz="1800">
          <a:solidFill>
            <a:schemeClr val="tx1"/>
          </a:solidFill>
          <a:latin typeface="Arial" charset="0"/>
        </a:defRPr>
      </a:lvl8pPr>
      <a:lvl9pPr marL="1371600" algn="l" defTabSz="342900" rtl="0" eaLnBrk="1" fontAlgn="base" hangingPunct="1">
        <a:spcBef>
          <a:spcPct val="0"/>
        </a:spcBef>
        <a:spcAft>
          <a:spcPct val="0"/>
        </a:spcAft>
        <a:defRPr sz="1800">
          <a:solidFill>
            <a:schemeClr val="tx1"/>
          </a:solidFill>
          <a:latin typeface="Arial" charset="0"/>
        </a:defRPr>
      </a:lvl9pPr>
    </p:titleStyle>
    <p:bodyStyle>
      <a:lvl1pPr marL="203200" indent="-203200" algn="l" defTabSz="3429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ea typeface="+mn-ea"/>
          <a:cs typeface="+mn-cs"/>
        </a:defRPr>
      </a:lvl1pPr>
      <a:lvl2pPr marL="471488" indent="-214313" algn="l" defTabSz="3429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defRPr>
      </a:lvl2pPr>
      <a:lvl3pPr marL="671513" indent="-171450" algn="l" defTabSz="342900" rtl="0" eaLnBrk="1" fontAlgn="base" hangingPunct="1">
        <a:spcBef>
          <a:spcPct val="20000"/>
        </a:spcBef>
        <a:spcAft>
          <a:spcPct val="0"/>
        </a:spcAft>
        <a:buClr>
          <a:srgbClr val="00C0B5"/>
        </a:buClr>
        <a:buFont typeface="Arial" panose="020B0604020202020204" pitchFamily="34" charset="0"/>
        <a:buChar char="•"/>
        <a:defRPr sz="1200">
          <a:solidFill>
            <a:schemeClr val="tx1"/>
          </a:solidFill>
          <a:latin typeface="+mn-lt"/>
        </a:defRPr>
      </a:lvl3pPr>
      <a:lvl4pPr marL="871538" indent="-171450" algn="l" defTabSz="342900" rtl="0" eaLnBrk="1" fontAlgn="base" hangingPunct="1">
        <a:spcBef>
          <a:spcPct val="20000"/>
        </a:spcBef>
        <a:spcAft>
          <a:spcPct val="0"/>
        </a:spcAft>
        <a:buClr>
          <a:srgbClr val="00C0B5"/>
        </a:buClr>
        <a:buFont typeface="Arial" panose="020B0604020202020204" pitchFamily="34" charset="0"/>
        <a:buChar char="–"/>
        <a:defRPr sz="1000">
          <a:solidFill>
            <a:schemeClr val="tx1"/>
          </a:solidFill>
          <a:latin typeface="+mn-lt"/>
        </a:defRPr>
      </a:lvl4pPr>
      <a:lvl5pPr marL="1077913" indent="-171450" algn="l" defTabSz="342900" rtl="0" eaLnBrk="1" fontAlgn="base" hangingPunct="1">
        <a:spcBef>
          <a:spcPct val="20000"/>
        </a:spcBef>
        <a:spcAft>
          <a:spcPct val="0"/>
        </a:spcAft>
        <a:buClr>
          <a:srgbClr val="00C0B5"/>
        </a:buClr>
        <a:buFont typeface="Arial" panose="020B0604020202020204" pitchFamily="34" charset="0"/>
        <a:buChar char="»"/>
        <a:defRPr sz="900">
          <a:solidFill>
            <a:schemeClr val="tx1"/>
          </a:solidFill>
          <a:latin typeface="+mn-lt"/>
        </a:defRPr>
      </a:lvl5pPr>
      <a:lvl6pPr marL="1421606" indent="-171450" algn="l" defTabSz="342900" rtl="0" eaLnBrk="1" fontAlgn="base" hangingPunct="1">
        <a:spcBef>
          <a:spcPct val="20000"/>
        </a:spcBef>
        <a:spcAft>
          <a:spcPct val="0"/>
        </a:spcAft>
        <a:buClr>
          <a:srgbClr val="00C0B5"/>
        </a:buClr>
        <a:buFont typeface="Arial" charset="0"/>
        <a:buChar char="»"/>
        <a:defRPr sz="900">
          <a:solidFill>
            <a:schemeClr val="tx1"/>
          </a:solidFill>
          <a:latin typeface="+mn-lt"/>
        </a:defRPr>
      </a:lvl6pPr>
      <a:lvl7pPr marL="1764506" indent="-171450" algn="l" defTabSz="342900" rtl="0" eaLnBrk="1" fontAlgn="base" hangingPunct="1">
        <a:spcBef>
          <a:spcPct val="20000"/>
        </a:spcBef>
        <a:spcAft>
          <a:spcPct val="0"/>
        </a:spcAft>
        <a:buClr>
          <a:srgbClr val="00C0B5"/>
        </a:buClr>
        <a:buFont typeface="Arial" charset="0"/>
        <a:buChar char="»"/>
        <a:defRPr sz="900">
          <a:solidFill>
            <a:schemeClr val="tx1"/>
          </a:solidFill>
          <a:latin typeface="+mn-lt"/>
        </a:defRPr>
      </a:lvl7pPr>
      <a:lvl8pPr marL="2107406" indent="-171450" algn="l" defTabSz="342900" rtl="0" eaLnBrk="1" fontAlgn="base" hangingPunct="1">
        <a:spcBef>
          <a:spcPct val="20000"/>
        </a:spcBef>
        <a:spcAft>
          <a:spcPct val="0"/>
        </a:spcAft>
        <a:buClr>
          <a:srgbClr val="00C0B5"/>
        </a:buClr>
        <a:buFont typeface="Arial" charset="0"/>
        <a:buChar char="»"/>
        <a:defRPr sz="900">
          <a:solidFill>
            <a:schemeClr val="tx1"/>
          </a:solidFill>
          <a:latin typeface="+mn-lt"/>
        </a:defRPr>
      </a:lvl8pPr>
      <a:lvl9pPr marL="2450306" indent="-171450" algn="l" defTabSz="342900" rtl="0" eaLnBrk="1" fontAlgn="base" hangingPunct="1">
        <a:spcBef>
          <a:spcPct val="20000"/>
        </a:spcBef>
        <a:spcAft>
          <a:spcPct val="0"/>
        </a:spcAft>
        <a:buClr>
          <a:srgbClr val="00C0B5"/>
        </a:buClr>
        <a:buFont typeface="Arial" charset="0"/>
        <a:buChar char="»"/>
        <a:defRPr sz="9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6147"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1976919464"/>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dt="0"/>
  <p:txStyles>
    <p:titleStyle>
      <a:lvl1pPr algn="l" defTabSz="457200" rtl="0" eaLnBrk="1" fontAlgn="base" hangingPunct="1">
        <a:spcBef>
          <a:spcPct val="0"/>
        </a:spcBef>
        <a:spcAft>
          <a:spcPct val="0"/>
        </a:spcAft>
        <a:defRPr sz="2400" kern="1200">
          <a:solidFill>
            <a:schemeClr val="tx1"/>
          </a:solidFill>
          <a:latin typeface="Arial" charset="0"/>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kern="1200">
          <a:solidFill>
            <a:schemeClr val="tx1"/>
          </a:solidFill>
          <a:latin typeface="Arial" charset="0"/>
          <a:ea typeface="+mn-ea"/>
          <a:cs typeface="+mn-cs"/>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kern="1200">
          <a:solidFill>
            <a:schemeClr val="tx1"/>
          </a:solidFill>
          <a:latin typeface="Arial" charset="0"/>
          <a:ea typeface="+mn-ea"/>
          <a:cs typeface="+mn-cs"/>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kern="1200">
          <a:solidFill>
            <a:schemeClr val="tx1"/>
          </a:solidFill>
          <a:latin typeface="Arial"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808567"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7171" name="Rectangle 3"/>
          <p:cNvSpPr>
            <a:spLocks noGrp="1" noChangeArrowheads="1"/>
          </p:cNvSpPr>
          <p:nvPr>
            <p:ph type="body" idx="1"/>
          </p:nvPr>
        </p:nvSpPr>
        <p:spPr bwMode="auto">
          <a:xfrm>
            <a:off x="808567"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7173" name="Line 8"/>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8B61F5DC-E2E6-419F-A8B7-3B059F5E18CC}" type="slidenum">
              <a:rPr lang="en-GB" altLang="en-US" sz="1000" b="1" smtClean="0">
                <a:cs typeface="Arial" panose="020B0604020202020204" pitchFamily="34" charset="0"/>
              </a:rPr>
              <a:pPr algn="r" eaLnBrk="1" hangingPunct="1">
                <a:lnSpc>
                  <a:spcPct val="110000"/>
                </a:lnSpc>
                <a:spcBef>
                  <a:spcPct val="50000"/>
                </a:spcBef>
                <a:buClr>
                  <a:srgbClr val="000000"/>
                </a:buClr>
                <a:defRPr/>
              </a:pPr>
              <a:t>‹#›</a:t>
            </a:fld>
            <a:endParaRPr lang="en-GB" altLang="en-US" sz="1000" b="1">
              <a:cs typeface="Arial" panose="020B0604020202020204" pitchFamily="34" charset="0"/>
            </a:endParaRPr>
          </a:p>
        </p:txBody>
      </p:sp>
      <p:sp>
        <p:nvSpPr>
          <p:cNvPr id="81930" name="Text Box 10"/>
          <p:cNvSpPr txBox="1">
            <a:spLocks noChangeArrowheads="1"/>
          </p:cNvSpPr>
          <p:nvPr/>
        </p:nvSpPr>
        <p:spPr bwMode="auto">
          <a:xfrm>
            <a:off x="395817" y="6526214"/>
            <a:ext cx="199253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srgbClr val="000000"/>
                </a:solidFill>
              </a:rPr>
              <a:t>Department for Work and Pensions</a:t>
            </a:r>
          </a:p>
        </p:txBody>
      </p:sp>
    </p:spTree>
    <p:extLst>
      <p:ext uri="{BB962C8B-B14F-4D97-AF65-F5344CB8AC3E}">
        <p14:creationId xmlns:p14="http://schemas.microsoft.com/office/powerpoint/2010/main" val="2546027164"/>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sldNum="0" hdr="0" ftr="0"/>
  <p:txStyles>
    <p:titleStyle>
      <a:lvl1pPr algn="l" rtl="0" eaLnBrk="1" fontAlgn="base" hangingPunct="1">
        <a:spcBef>
          <a:spcPct val="0"/>
        </a:spcBef>
        <a:spcAft>
          <a:spcPct val="0"/>
        </a:spcAft>
        <a:defRPr sz="3600">
          <a:solidFill>
            <a:srgbClr val="00C0B5"/>
          </a:solidFill>
          <a:latin typeface="+mj-lt"/>
          <a:ea typeface="+mj-ea"/>
          <a:cs typeface="+mj-cs"/>
        </a:defRPr>
      </a:lvl1pPr>
      <a:lvl2pPr algn="l" rtl="0" eaLnBrk="1" fontAlgn="base" hangingPunct="1">
        <a:spcBef>
          <a:spcPct val="0"/>
        </a:spcBef>
        <a:spcAft>
          <a:spcPct val="0"/>
        </a:spcAft>
        <a:defRPr sz="3600">
          <a:solidFill>
            <a:srgbClr val="00C0B5"/>
          </a:solidFill>
          <a:latin typeface="Arial" charset="0"/>
        </a:defRPr>
      </a:lvl2pPr>
      <a:lvl3pPr algn="l" rtl="0" eaLnBrk="1" fontAlgn="base" hangingPunct="1">
        <a:spcBef>
          <a:spcPct val="0"/>
        </a:spcBef>
        <a:spcAft>
          <a:spcPct val="0"/>
        </a:spcAft>
        <a:defRPr sz="3600">
          <a:solidFill>
            <a:srgbClr val="00C0B5"/>
          </a:solidFill>
          <a:latin typeface="Arial" charset="0"/>
        </a:defRPr>
      </a:lvl3pPr>
      <a:lvl4pPr algn="l" rtl="0" eaLnBrk="1" fontAlgn="base" hangingPunct="1">
        <a:spcBef>
          <a:spcPct val="0"/>
        </a:spcBef>
        <a:spcAft>
          <a:spcPct val="0"/>
        </a:spcAft>
        <a:defRPr sz="3600">
          <a:solidFill>
            <a:srgbClr val="00C0B5"/>
          </a:solidFill>
          <a:latin typeface="Arial" charset="0"/>
        </a:defRPr>
      </a:lvl4pPr>
      <a:lvl5pPr algn="l" rtl="0" eaLnBrk="1" fontAlgn="base" hangingPunct="1">
        <a:spcBef>
          <a:spcPct val="0"/>
        </a:spcBef>
        <a:spcAft>
          <a:spcPct val="0"/>
        </a:spcAft>
        <a:defRPr sz="3600">
          <a:solidFill>
            <a:srgbClr val="00C0B5"/>
          </a:solidFill>
          <a:latin typeface="Arial" charset="0"/>
        </a:defRPr>
      </a:lvl5pPr>
      <a:lvl6pPr marL="457200" algn="l" rtl="0" eaLnBrk="1" fontAlgn="base" hangingPunct="1">
        <a:spcBef>
          <a:spcPct val="0"/>
        </a:spcBef>
        <a:spcAft>
          <a:spcPct val="0"/>
        </a:spcAft>
        <a:defRPr sz="3600">
          <a:solidFill>
            <a:srgbClr val="00C0B5"/>
          </a:solidFill>
          <a:latin typeface="Arial" charset="0"/>
        </a:defRPr>
      </a:lvl6pPr>
      <a:lvl7pPr marL="914400" algn="l" rtl="0" eaLnBrk="1" fontAlgn="base" hangingPunct="1">
        <a:spcBef>
          <a:spcPct val="0"/>
        </a:spcBef>
        <a:spcAft>
          <a:spcPct val="0"/>
        </a:spcAft>
        <a:defRPr sz="3600">
          <a:solidFill>
            <a:srgbClr val="00C0B5"/>
          </a:solidFill>
          <a:latin typeface="Arial" charset="0"/>
        </a:defRPr>
      </a:lvl7pPr>
      <a:lvl8pPr marL="1371600" algn="l" rtl="0" eaLnBrk="1" fontAlgn="base" hangingPunct="1">
        <a:spcBef>
          <a:spcPct val="0"/>
        </a:spcBef>
        <a:spcAft>
          <a:spcPct val="0"/>
        </a:spcAft>
        <a:defRPr sz="3600">
          <a:solidFill>
            <a:srgbClr val="00C0B5"/>
          </a:solidFill>
          <a:latin typeface="Arial" charset="0"/>
        </a:defRPr>
      </a:lvl8pPr>
      <a:lvl9pPr marL="1828800" algn="l" rtl="0" eaLnBrk="1" fontAlgn="base" hangingPunct="1">
        <a:spcBef>
          <a:spcPct val="0"/>
        </a:spcBef>
        <a:spcAft>
          <a:spcPct val="0"/>
        </a:spcAft>
        <a:defRPr sz="3600">
          <a:solidFill>
            <a:srgbClr val="00C0B5"/>
          </a:solidFill>
          <a:latin typeface="Arial" charset="0"/>
        </a:defRPr>
      </a:lvl9pPr>
    </p:titleStyle>
    <p:bodyStyle>
      <a:lvl1pPr marL="342900" indent="-342900" algn="l" rtl="0" eaLnBrk="1" fontAlgn="base" hangingPunct="1">
        <a:spcBef>
          <a:spcPct val="20000"/>
        </a:spcBef>
        <a:spcAft>
          <a:spcPct val="0"/>
        </a:spcAft>
        <a:buClr>
          <a:srgbClr val="00C0B5"/>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00C0B5"/>
        </a:buClr>
        <a:buChar char="–"/>
        <a:defRPr sz="2000">
          <a:solidFill>
            <a:schemeClr val="tx1"/>
          </a:solidFill>
          <a:latin typeface="+mn-lt"/>
        </a:defRPr>
      </a:lvl2pPr>
      <a:lvl3pPr marL="1143000" indent="-228600" algn="l" rtl="0" eaLnBrk="1" fontAlgn="base" hangingPunct="1">
        <a:spcBef>
          <a:spcPct val="20000"/>
        </a:spcBef>
        <a:spcAft>
          <a:spcPct val="0"/>
        </a:spcAft>
        <a:buClr>
          <a:srgbClr val="00C0B5"/>
        </a:buClr>
        <a:buChar char="•"/>
        <a:defRPr>
          <a:solidFill>
            <a:schemeClr val="tx1"/>
          </a:solidFill>
          <a:latin typeface="+mn-lt"/>
        </a:defRPr>
      </a:lvl3pPr>
      <a:lvl4pPr marL="1600200" indent="-228600" algn="l" rtl="0" eaLnBrk="1" fontAlgn="base" hangingPunct="1">
        <a:spcBef>
          <a:spcPct val="20000"/>
        </a:spcBef>
        <a:spcAft>
          <a:spcPct val="0"/>
        </a:spcAft>
        <a:buClr>
          <a:srgbClr val="00C0B5"/>
        </a:buClr>
        <a:buChar char="–"/>
        <a:defRPr sz="1600">
          <a:solidFill>
            <a:schemeClr val="tx1"/>
          </a:solidFill>
          <a:latin typeface="+mn-lt"/>
        </a:defRPr>
      </a:lvl4pPr>
      <a:lvl5pPr marL="2057400" indent="-228600" algn="l" rtl="0" eaLnBrk="1" fontAlgn="base" hangingPunct="1">
        <a:spcBef>
          <a:spcPct val="20000"/>
        </a:spcBef>
        <a:spcAft>
          <a:spcPct val="0"/>
        </a:spcAft>
        <a:buClr>
          <a:srgbClr val="00C0B5"/>
        </a:buClr>
        <a:buChar char="»"/>
        <a:defRPr sz="1600">
          <a:solidFill>
            <a:schemeClr val="tx1"/>
          </a:solidFill>
          <a:latin typeface="+mn-lt"/>
        </a:defRPr>
      </a:lvl5pPr>
      <a:lvl6pPr marL="2514600" indent="-228600" algn="l" rtl="0" eaLnBrk="1" fontAlgn="base" hangingPunct="1">
        <a:spcBef>
          <a:spcPct val="20000"/>
        </a:spcBef>
        <a:spcAft>
          <a:spcPct val="0"/>
        </a:spcAft>
        <a:buClr>
          <a:srgbClr val="00C0B5"/>
        </a:buClr>
        <a:buChar char="»"/>
        <a:defRPr sz="1600">
          <a:solidFill>
            <a:schemeClr val="tx1"/>
          </a:solidFill>
          <a:latin typeface="+mn-lt"/>
        </a:defRPr>
      </a:lvl6pPr>
      <a:lvl7pPr marL="2971800" indent="-228600" algn="l" rtl="0" eaLnBrk="1" fontAlgn="base" hangingPunct="1">
        <a:spcBef>
          <a:spcPct val="20000"/>
        </a:spcBef>
        <a:spcAft>
          <a:spcPct val="0"/>
        </a:spcAft>
        <a:buClr>
          <a:srgbClr val="00C0B5"/>
        </a:buClr>
        <a:buChar char="»"/>
        <a:defRPr sz="1600">
          <a:solidFill>
            <a:schemeClr val="tx1"/>
          </a:solidFill>
          <a:latin typeface="+mn-lt"/>
        </a:defRPr>
      </a:lvl7pPr>
      <a:lvl8pPr marL="3429000" indent="-228600" algn="l" rtl="0" eaLnBrk="1" fontAlgn="base" hangingPunct="1">
        <a:spcBef>
          <a:spcPct val="20000"/>
        </a:spcBef>
        <a:spcAft>
          <a:spcPct val="0"/>
        </a:spcAft>
        <a:buClr>
          <a:srgbClr val="00C0B5"/>
        </a:buClr>
        <a:buChar char="»"/>
        <a:defRPr sz="1600">
          <a:solidFill>
            <a:schemeClr val="tx1"/>
          </a:solidFill>
          <a:latin typeface="+mn-lt"/>
        </a:defRPr>
      </a:lvl8pPr>
      <a:lvl9pPr marL="3886200" indent="-228600" algn="l" rtl="0" eaLnBrk="1" fontAlgn="base" hangingPunct="1">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8195"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1450523278"/>
      </p:ext>
    </p:extLst>
  </p:cSld>
  <p:clrMap bg1="lt1" tx1="dk1" bg2="lt2" tx2="dk2" accent1="accent1" accent2="accent2" accent3="accent3" accent4="accent4" accent5="accent5" accent6="accent6" hlink="hlink" folHlink="folHlink"/>
  <p:sldLayoutIdLst>
    <p:sldLayoutId id="2147483742" r:id="rId1"/>
    <p:sldLayoutId id="2147483743" r:id="rId2"/>
  </p:sldLayoutIdLst>
  <p:hf hdr="0" dt="0"/>
  <p:txStyles>
    <p:titleStyle>
      <a:lvl1pPr algn="l" defTabSz="457200" rtl="0" eaLnBrk="1" fontAlgn="base" hangingPunct="1">
        <a:spcBef>
          <a:spcPct val="0"/>
        </a:spcBef>
        <a:spcAft>
          <a:spcPct val="0"/>
        </a:spcAft>
        <a:defRPr sz="2400" kern="1200">
          <a:solidFill>
            <a:schemeClr val="tx1"/>
          </a:solidFill>
          <a:latin typeface="Arial" charset="0"/>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kern="1200">
          <a:solidFill>
            <a:schemeClr val="tx1"/>
          </a:solidFill>
          <a:latin typeface="Arial" charset="0"/>
          <a:ea typeface="+mn-ea"/>
          <a:cs typeface="+mn-cs"/>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kern="1200">
          <a:solidFill>
            <a:schemeClr val="tx1"/>
          </a:solidFill>
          <a:latin typeface="Arial" charset="0"/>
          <a:ea typeface="+mn-ea"/>
          <a:cs typeface="+mn-cs"/>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kern="1200">
          <a:solidFill>
            <a:schemeClr val="tx1"/>
          </a:solidFill>
          <a:latin typeface="Arial"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808567"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9219" name="Rectangle 3"/>
          <p:cNvSpPr>
            <a:spLocks noGrp="1" noChangeArrowheads="1"/>
          </p:cNvSpPr>
          <p:nvPr>
            <p:ph type="body" idx="1"/>
          </p:nvPr>
        </p:nvSpPr>
        <p:spPr bwMode="auto">
          <a:xfrm>
            <a:off x="808567"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9221" name="Line 8"/>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E94FF8E8-5074-4123-9BC9-10B221310D8A}" type="slidenum">
              <a:rPr lang="en-GB" altLang="en-US" sz="1000" b="1" smtClean="0">
                <a:cs typeface="Arial" panose="020B0604020202020204" pitchFamily="34" charset="0"/>
              </a:rPr>
              <a:pPr algn="r" eaLnBrk="1" hangingPunct="1">
                <a:lnSpc>
                  <a:spcPct val="110000"/>
                </a:lnSpc>
                <a:spcBef>
                  <a:spcPct val="50000"/>
                </a:spcBef>
                <a:buClr>
                  <a:srgbClr val="000000"/>
                </a:buClr>
                <a:defRPr/>
              </a:pPr>
              <a:t>‹#›</a:t>
            </a:fld>
            <a:endParaRPr lang="en-GB" altLang="en-US" sz="1000" b="1">
              <a:cs typeface="Arial" panose="020B0604020202020204" pitchFamily="34" charset="0"/>
            </a:endParaRPr>
          </a:p>
        </p:txBody>
      </p:sp>
      <p:sp>
        <p:nvSpPr>
          <p:cNvPr id="81930" name="Text Box 10"/>
          <p:cNvSpPr txBox="1">
            <a:spLocks noChangeArrowheads="1"/>
          </p:cNvSpPr>
          <p:nvPr/>
        </p:nvSpPr>
        <p:spPr bwMode="auto">
          <a:xfrm>
            <a:off x="395817" y="6526214"/>
            <a:ext cx="199253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srgbClr val="000000"/>
                </a:solidFill>
              </a:rPr>
              <a:t>Department for Work and Pensions</a:t>
            </a:r>
          </a:p>
        </p:txBody>
      </p:sp>
    </p:spTree>
    <p:extLst>
      <p:ext uri="{BB962C8B-B14F-4D97-AF65-F5344CB8AC3E}">
        <p14:creationId xmlns:p14="http://schemas.microsoft.com/office/powerpoint/2010/main" val="348173382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p:txStyles>
    <p:titleStyle>
      <a:lvl1pPr algn="l" rtl="0" eaLnBrk="1" fontAlgn="base" hangingPunct="1">
        <a:spcBef>
          <a:spcPct val="0"/>
        </a:spcBef>
        <a:spcAft>
          <a:spcPct val="0"/>
        </a:spcAft>
        <a:defRPr sz="3600">
          <a:solidFill>
            <a:srgbClr val="00C0B5"/>
          </a:solidFill>
          <a:latin typeface="+mj-lt"/>
          <a:ea typeface="+mj-ea"/>
          <a:cs typeface="+mj-cs"/>
        </a:defRPr>
      </a:lvl1pPr>
      <a:lvl2pPr algn="l" rtl="0" eaLnBrk="1" fontAlgn="base" hangingPunct="1">
        <a:spcBef>
          <a:spcPct val="0"/>
        </a:spcBef>
        <a:spcAft>
          <a:spcPct val="0"/>
        </a:spcAft>
        <a:defRPr sz="3600">
          <a:solidFill>
            <a:srgbClr val="00C0B5"/>
          </a:solidFill>
          <a:latin typeface="Arial" charset="0"/>
        </a:defRPr>
      </a:lvl2pPr>
      <a:lvl3pPr algn="l" rtl="0" eaLnBrk="1" fontAlgn="base" hangingPunct="1">
        <a:spcBef>
          <a:spcPct val="0"/>
        </a:spcBef>
        <a:spcAft>
          <a:spcPct val="0"/>
        </a:spcAft>
        <a:defRPr sz="3600">
          <a:solidFill>
            <a:srgbClr val="00C0B5"/>
          </a:solidFill>
          <a:latin typeface="Arial" charset="0"/>
        </a:defRPr>
      </a:lvl3pPr>
      <a:lvl4pPr algn="l" rtl="0" eaLnBrk="1" fontAlgn="base" hangingPunct="1">
        <a:spcBef>
          <a:spcPct val="0"/>
        </a:spcBef>
        <a:spcAft>
          <a:spcPct val="0"/>
        </a:spcAft>
        <a:defRPr sz="3600">
          <a:solidFill>
            <a:srgbClr val="00C0B5"/>
          </a:solidFill>
          <a:latin typeface="Arial" charset="0"/>
        </a:defRPr>
      </a:lvl4pPr>
      <a:lvl5pPr algn="l" rtl="0" eaLnBrk="1" fontAlgn="base" hangingPunct="1">
        <a:spcBef>
          <a:spcPct val="0"/>
        </a:spcBef>
        <a:spcAft>
          <a:spcPct val="0"/>
        </a:spcAft>
        <a:defRPr sz="3600">
          <a:solidFill>
            <a:srgbClr val="00C0B5"/>
          </a:solidFill>
          <a:latin typeface="Arial" charset="0"/>
        </a:defRPr>
      </a:lvl5pPr>
      <a:lvl6pPr marL="457200" algn="l" rtl="0" eaLnBrk="1" fontAlgn="base" hangingPunct="1">
        <a:spcBef>
          <a:spcPct val="0"/>
        </a:spcBef>
        <a:spcAft>
          <a:spcPct val="0"/>
        </a:spcAft>
        <a:defRPr sz="3600">
          <a:solidFill>
            <a:srgbClr val="00C0B5"/>
          </a:solidFill>
          <a:latin typeface="Arial" charset="0"/>
        </a:defRPr>
      </a:lvl6pPr>
      <a:lvl7pPr marL="914400" algn="l" rtl="0" eaLnBrk="1" fontAlgn="base" hangingPunct="1">
        <a:spcBef>
          <a:spcPct val="0"/>
        </a:spcBef>
        <a:spcAft>
          <a:spcPct val="0"/>
        </a:spcAft>
        <a:defRPr sz="3600">
          <a:solidFill>
            <a:srgbClr val="00C0B5"/>
          </a:solidFill>
          <a:latin typeface="Arial" charset="0"/>
        </a:defRPr>
      </a:lvl7pPr>
      <a:lvl8pPr marL="1371600" algn="l" rtl="0" eaLnBrk="1" fontAlgn="base" hangingPunct="1">
        <a:spcBef>
          <a:spcPct val="0"/>
        </a:spcBef>
        <a:spcAft>
          <a:spcPct val="0"/>
        </a:spcAft>
        <a:defRPr sz="3600">
          <a:solidFill>
            <a:srgbClr val="00C0B5"/>
          </a:solidFill>
          <a:latin typeface="Arial" charset="0"/>
        </a:defRPr>
      </a:lvl8pPr>
      <a:lvl9pPr marL="1828800" algn="l" rtl="0" eaLnBrk="1" fontAlgn="base" hangingPunct="1">
        <a:spcBef>
          <a:spcPct val="0"/>
        </a:spcBef>
        <a:spcAft>
          <a:spcPct val="0"/>
        </a:spcAft>
        <a:defRPr sz="3600">
          <a:solidFill>
            <a:srgbClr val="00C0B5"/>
          </a:solidFill>
          <a:latin typeface="Arial" charset="0"/>
        </a:defRPr>
      </a:lvl9pPr>
    </p:titleStyle>
    <p:bodyStyle>
      <a:lvl1pPr marL="342900" indent="-342900" algn="l" rtl="0" eaLnBrk="1" fontAlgn="base" hangingPunct="1">
        <a:spcBef>
          <a:spcPct val="20000"/>
        </a:spcBef>
        <a:spcAft>
          <a:spcPct val="0"/>
        </a:spcAft>
        <a:buClr>
          <a:srgbClr val="00C0B5"/>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00C0B5"/>
        </a:buClr>
        <a:buChar char="–"/>
        <a:defRPr sz="2000">
          <a:solidFill>
            <a:schemeClr val="tx1"/>
          </a:solidFill>
          <a:latin typeface="+mn-lt"/>
        </a:defRPr>
      </a:lvl2pPr>
      <a:lvl3pPr marL="1143000" indent="-228600" algn="l" rtl="0" eaLnBrk="1" fontAlgn="base" hangingPunct="1">
        <a:spcBef>
          <a:spcPct val="20000"/>
        </a:spcBef>
        <a:spcAft>
          <a:spcPct val="0"/>
        </a:spcAft>
        <a:buClr>
          <a:srgbClr val="00C0B5"/>
        </a:buClr>
        <a:buChar char="•"/>
        <a:defRPr>
          <a:solidFill>
            <a:schemeClr val="tx1"/>
          </a:solidFill>
          <a:latin typeface="+mn-lt"/>
        </a:defRPr>
      </a:lvl3pPr>
      <a:lvl4pPr marL="1600200" indent="-228600" algn="l" rtl="0" eaLnBrk="1" fontAlgn="base" hangingPunct="1">
        <a:spcBef>
          <a:spcPct val="20000"/>
        </a:spcBef>
        <a:spcAft>
          <a:spcPct val="0"/>
        </a:spcAft>
        <a:buClr>
          <a:srgbClr val="00C0B5"/>
        </a:buClr>
        <a:buChar char="–"/>
        <a:defRPr sz="1600">
          <a:solidFill>
            <a:schemeClr val="tx1"/>
          </a:solidFill>
          <a:latin typeface="+mn-lt"/>
        </a:defRPr>
      </a:lvl4pPr>
      <a:lvl5pPr marL="2057400" indent="-228600" algn="l" rtl="0" eaLnBrk="1" fontAlgn="base" hangingPunct="1">
        <a:spcBef>
          <a:spcPct val="20000"/>
        </a:spcBef>
        <a:spcAft>
          <a:spcPct val="0"/>
        </a:spcAft>
        <a:buClr>
          <a:srgbClr val="00C0B5"/>
        </a:buClr>
        <a:buChar char="»"/>
        <a:defRPr sz="1600">
          <a:solidFill>
            <a:schemeClr val="tx1"/>
          </a:solidFill>
          <a:latin typeface="+mn-lt"/>
        </a:defRPr>
      </a:lvl5pPr>
      <a:lvl6pPr marL="2514600" indent="-228600" algn="l" rtl="0" eaLnBrk="1" fontAlgn="base" hangingPunct="1">
        <a:spcBef>
          <a:spcPct val="20000"/>
        </a:spcBef>
        <a:spcAft>
          <a:spcPct val="0"/>
        </a:spcAft>
        <a:buClr>
          <a:srgbClr val="00C0B5"/>
        </a:buClr>
        <a:buChar char="»"/>
        <a:defRPr sz="1600">
          <a:solidFill>
            <a:schemeClr val="tx1"/>
          </a:solidFill>
          <a:latin typeface="+mn-lt"/>
        </a:defRPr>
      </a:lvl6pPr>
      <a:lvl7pPr marL="2971800" indent="-228600" algn="l" rtl="0" eaLnBrk="1" fontAlgn="base" hangingPunct="1">
        <a:spcBef>
          <a:spcPct val="20000"/>
        </a:spcBef>
        <a:spcAft>
          <a:spcPct val="0"/>
        </a:spcAft>
        <a:buClr>
          <a:srgbClr val="00C0B5"/>
        </a:buClr>
        <a:buChar char="»"/>
        <a:defRPr sz="1600">
          <a:solidFill>
            <a:schemeClr val="tx1"/>
          </a:solidFill>
          <a:latin typeface="+mn-lt"/>
        </a:defRPr>
      </a:lvl7pPr>
      <a:lvl8pPr marL="3429000" indent="-228600" algn="l" rtl="0" eaLnBrk="1" fontAlgn="base" hangingPunct="1">
        <a:spcBef>
          <a:spcPct val="20000"/>
        </a:spcBef>
        <a:spcAft>
          <a:spcPct val="0"/>
        </a:spcAft>
        <a:buClr>
          <a:srgbClr val="00C0B5"/>
        </a:buClr>
        <a:buChar char="»"/>
        <a:defRPr sz="1600">
          <a:solidFill>
            <a:schemeClr val="tx1"/>
          </a:solidFill>
          <a:latin typeface="+mn-lt"/>
        </a:defRPr>
      </a:lvl8pPr>
      <a:lvl9pPr marL="3886200" indent="-228600" algn="l" rtl="0" eaLnBrk="1" fontAlgn="base" hangingPunct="1">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0243"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3539637903"/>
      </p:ext>
    </p:extLst>
  </p:cSld>
  <p:clrMap bg1="lt1" tx1="dk1" bg2="lt2" tx2="dk2" accent1="accent1" accent2="accent2" accent3="accent3" accent4="accent4" accent5="accent5" accent6="accent6" hlink="hlink" folHlink="folHlink"/>
  <p:sldLayoutIdLst>
    <p:sldLayoutId id="2147483757" r:id="rId1"/>
    <p:sldLayoutId id="2147483758" r:id="rId2"/>
  </p:sldLayoutIdLst>
  <p:txStyles>
    <p:titleStyle>
      <a:lvl1pPr algn="l" defTabSz="457200" rtl="0" eaLnBrk="1" fontAlgn="base" hangingPunct="1">
        <a:spcBef>
          <a:spcPct val="0"/>
        </a:spcBef>
        <a:spcAft>
          <a:spcPct val="0"/>
        </a:spcAft>
        <a:defRPr sz="2400" kern="1200">
          <a:solidFill>
            <a:schemeClr val="tx1"/>
          </a:solidFill>
          <a:latin typeface="Arial" charset="0"/>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sz="2000" kern="1200">
          <a:solidFill>
            <a:schemeClr val="tx1"/>
          </a:solidFill>
          <a:latin typeface="Arial" charset="0"/>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sz="2000" kern="1200">
          <a:solidFill>
            <a:schemeClr val="tx1"/>
          </a:solidFill>
          <a:latin typeface="Arial" charset="0"/>
          <a:ea typeface="+mn-ea"/>
          <a:cs typeface="+mn-cs"/>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1267"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2287956677"/>
      </p:ext>
    </p:extLst>
  </p:cSld>
  <p:clrMap bg1="lt1" tx1="dk1" bg2="lt2" tx2="dk2" accent1="accent1" accent2="accent2" accent3="accent3" accent4="accent4" accent5="accent5" accent6="accent6" hlink="hlink" folHlink="folHlink"/>
  <p:sldLayoutIdLst>
    <p:sldLayoutId id="2147483760" r:id="rId1"/>
    <p:sldLayoutId id="2147483761" r:id="rId2"/>
  </p:sldLayoutIdLst>
  <p:hf hdr="0" dt="0"/>
  <p:txStyles>
    <p:titleStyle>
      <a:lvl1pPr algn="l" defTabSz="457200" rtl="0" eaLnBrk="1" fontAlgn="base" hangingPunct="1">
        <a:spcBef>
          <a:spcPct val="0"/>
        </a:spcBef>
        <a:spcAft>
          <a:spcPct val="0"/>
        </a:spcAft>
        <a:defRPr sz="2400" kern="1200">
          <a:solidFill>
            <a:schemeClr val="tx1"/>
          </a:solidFill>
          <a:latin typeface="Arial" charset="0"/>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kern="1200">
          <a:solidFill>
            <a:schemeClr val="tx1"/>
          </a:solidFill>
          <a:latin typeface="Arial" charset="0"/>
          <a:ea typeface="+mn-ea"/>
          <a:cs typeface="+mn-cs"/>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kern="1200">
          <a:solidFill>
            <a:schemeClr val="tx1"/>
          </a:solidFill>
          <a:latin typeface="Arial" charset="0"/>
          <a:ea typeface="+mn-ea"/>
          <a:cs typeface="+mn-cs"/>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kern="1200">
          <a:solidFill>
            <a:schemeClr val="tx1"/>
          </a:solidFill>
          <a:latin typeface="Arial"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808567"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12291" name="Rectangle 3"/>
          <p:cNvSpPr>
            <a:spLocks noGrp="1" noChangeArrowheads="1"/>
          </p:cNvSpPr>
          <p:nvPr>
            <p:ph type="body" idx="1"/>
          </p:nvPr>
        </p:nvSpPr>
        <p:spPr bwMode="auto">
          <a:xfrm>
            <a:off x="808567"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12293" name="Line 8"/>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D320E96F-C654-4EF6-A81D-954784386009}" type="slidenum">
              <a:rPr lang="en-GB" altLang="en-US" sz="1000" b="1" smtClean="0">
                <a:cs typeface="Arial" panose="020B0604020202020204" pitchFamily="34" charset="0"/>
              </a:rPr>
              <a:pPr algn="r" eaLnBrk="1" hangingPunct="1">
                <a:lnSpc>
                  <a:spcPct val="110000"/>
                </a:lnSpc>
                <a:spcBef>
                  <a:spcPct val="50000"/>
                </a:spcBef>
                <a:buClr>
                  <a:srgbClr val="000000"/>
                </a:buClr>
                <a:defRPr/>
              </a:pPr>
              <a:t>‹#›</a:t>
            </a:fld>
            <a:endParaRPr lang="en-GB" altLang="en-US" sz="1000" b="1">
              <a:cs typeface="Arial" panose="020B0604020202020204" pitchFamily="34" charset="0"/>
            </a:endParaRPr>
          </a:p>
        </p:txBody>
      </p:sp>
      <p:sp>
        <p:nvSpPr>
          <p:cNvPr id="81930" name="Text Box 10"/>
          <p:cNvSpPr txBox="1">
            <a:spLocks noChangeArrowheads="1"/>
          </p:cNvSpPr>
          <p:nvPr/>
        </p:nvSpPr>
        <p:spPr bwMode="auto">
          <a:xfrm>
            <a:off x="395817" y="6526214"/>
            <a:ext cx="199253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srgbClr val="000000"/>
                </a:solidFill>
              </a:rPr>
              <a:t>Department for Work and Pensions</a:t>
            </a:r>
          </a:p>
        </p:txBody>
      </p:sp>
    </p:spTree>
    <p:extLst>
      <p:ext uri="{BB962C8B-B14F-4D97-AF65-F5344CB8AC3E}">
        <p14:creationId xmlns:p14="http://schemas.microsoft.com/office/powerpoint/2010/main" val="9744560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sldNum="0" hdr="0" ftr="0"/>
  <p:txStyles>
    <p:titleStyle>
      <a:lvl1pPr algn="l" rtl="0" eaLnBrk="1" fontAlgn="base" hangingPunct="1">
        <a:spcBef>
          <a:spcPct val="0"/>
        </a:spcBef>
        <a:spcAft>
          <a:spcPct val="0"/>
        </a:spcAft>
        <a:defRPr sz="3600">
          <a:solidFill>
            <a:srgbClr val="00C0B5"/>
          </a:solidFill>
          <a:latin typeface="+mj-lt"/>
          <a:ea typeface="+mj-ea"/>
          <a:cs typeface="+mj-cs"/>
        </a:defRPr>
      </a:lvl1pPr>
      <a:lvl2pPr algn="l" rtl="0" eaLnBrk="1" fontAlgn="base" hangingPunct="1">
        <a:spcBef>
          <a:spcPct val="0"/>
        </a:spcBef>
        <a:spcAft>
          <a:spcPct val="0"/>
        </a:spcAft>
        <a:defRPr sz="3600">
          <a:solidFill>
            <a:srgbClr val="00C0B5"/>
          </a:solidFill>
          <a:latin typeface="Arial" charset="0"/>
        </a:defRPr>
      </a:lvl2pPr>
      <a:lvl3pPr algn="l" rtl="0" eaLnBrk="1" fontAlgn="base" hangingPunct="1">
        <a:spcBef>
          <a:spcPct val="0"/>
        </a:spcBef>
        <a:spcAft>
          <a:spcPct val="0"/>
        </a:spcAft>
        <a:defRPr sz="3600">
          <a:solidFill>
            <a:srgbClr val="00C0B5"/>
          </a:solidFill>
          <a:latin typeface="Arial" charset="0"/>
        </a:defRPr>
      </a:lvl3pPr>
      <a:lvl4pPr algn="l" rtl="0" eaLnBrk="1" fontAlgn="base" hangingPunct="1">
        <a:spcBef>
          <a:spcPct val="0"/>
        </a:spcBef>
        <a:spcAft>
          <a:spcPct val="0"/>
        </a:spcAft>
        <a:defRPr sz="3600">
          <a:solidFill>
            <a:srgbClr val="00C0B5"/>
          </a:solidFill>
          <a:latin typeface="Arial" charset="0"/>
        </a:defRPr>
      </a:lvl4pPr>
      <a:lvl5pPr algn="l" rtl="0" eaLnBrk="1" fontAlgn="base" hangingPunct="1">
        <a:spcBef>
          <a:spcPct val="0"/>
        </a:spcBef>
        <a:spcAft>
          <a:spcPct val="0"/>
        </a:spcAft>
        <a:defRPr sz="3600">
          <a:solidFill>
            <a:srgbClr val="00C0B5"/>
          </a:solidFill>
          <a:latin typeface="Arial" charset="0"/>
        </a:defRPr>
      </a:lvl5pPr>
      <a:lvl6pPr marL="457200" algn="l" rtl="0" eaLnBrk="1" fontAlgn="base" hangingPunct="1">
        <a:spcBef>
          <a:spcPct val="0"/>
        </a:spcBef>
        <a:spcAft>
          <a:spcPct val="0"/>
        </a:spcAft>
        <a:defRPr sz="3600">
          <a:solidFill>
            <a:srgbClr val="00C0B5"/>
          </a:solidFill>
          <a:latin typeface="Arial" charset="0"/>
        </a:defRPr>
      </a:lvl6pPr>
      <a:lvl7pPr marL="914400" algn="l" rtl="0" eaLnBrk="1" fontAlgn="base" hangingPunct="1">
        <a:spcBef>
          <a:spcPct val="0"/>
        </a:spcBef>
        <a:spcAft>
          <a:spcPct val="0"/>
        </a:spcAft>
        <a:defRPr sz="3600">
          <a:solidFill>
            <a:srgbClr val="00C0B5"/>
          </a:solidFill>
          <a:latin typeface="Arial" charset="0"/>
        </a:defRPr>
      </a:lvl7pPr>
      <a:lvl8pPr marL="1371600" algn="l" rtl="0" eaLnBrk="1" fontAlgn="base" hangingPunct="1">
        <a:spcBef>
          <a:spcPct val="0"/>
        </a:spcBef>
        <a:spcAft>
          <a:spcPct val="0"/>
        </a:spcAft>
        <a:defRPr sz="3600">
          <a:solidFill>
            <a:srgbClr val="00C0B5"/>
          </a:solidFill>
          <a:latin typeface="Arial" charset="0"/>
        </a:defRPr>
      </a:lvl8pPr>
      <a:lvl9pPr marL="1828800" algn="l" rtl="0" eaLnBrk="1" fontAlgn="base" hangingPunct="1">
        <a:spcBef>
          <a:spcPct val="0"/>
        </a:spcBef>
        <a:spcAft>
          <a:spcPct val="0"/>
        </a:spcAft>
        <a:defRPr sz="3600">
          <a:solidFill>
            <a:srgbClr val="00C0B5"/>
          </a:solidFill>
          <a:latin typeface="Arial" charset="0"/>
        </a:defRPr>
      </a:lvl9pPr>
    </p:titleStyle>
    <p:bodyStyle>
      <a:lvl1pPr marL="342900" indent="-342900" algn="l" rtl="0" eaLnBrk="1" fontAlgn="base" hangingPunct="1">
        <a:spcBef>
          <a:spcPct val="20000"/>
        </a:spcBef>
        <a:spcAft>
          <a:spcPct val="0"/>
        </a:spcAft>
        <a:buClr>
          <a:srgbClr val="00C0B5"/>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00C0B5"/>
        </a:buClr>
        <a:buChar char="–"/>
        <a:defRPr sz="2000">
          <a:solidFill>
            <a:schemeClr val="tx1"/>
          </a:solidFill>
          <a:latin typeface="+mn-lt"/>
        </a:defRPr>
      </a:lvl2pPr>
      <a:lvl3pPr marL="1143000" indent="-228600" algn="l" rtl="0" eaLnBrk="1" fontAlgn="base" hangingPunct="1">
        <a:spcBef>
          <a:spcPct val="20000"/>
        </a:spcBef>
        <a:spcAft>
          <a:spcPct val="0"/>
        </a:spcAft>
        <a:buClr>
          <a:srgbClr val="00C0B5"/>
        </a:buClr>
        <a:buChar char="•"/>
        <a:defRPr>
          <a:solidFill>
            <a:schemeClr val="tx1"/>
          </a:solidFill>
          <a:latin typeface="+mn-lt"/>
        </a:defRPr>
      </a:lvl3pPr>
      <a:lvl4pPr marL="1600200" indent="-228600" algn="l" rtl="0" eaLnBrk="1" fontAlgn="base" hangingPunct="1">
        <a:spcBef>
          <a:spcPct val="20000"/>
        </a:spcBef>
        <a:spcAft>
          <a:spcPct val="0"/>
        </a:spcAft>
        <a:buClr>
          <a:srgbClr val="00C0B5"/>
        </a:buClr>
        <a:buChar char="–"/>
        <a:defRPr sz="1600">
          <a:solidFill>
            <a:schemeClr val="tx1"/>
          </a:solidFill>
          <a:latin typeface="+mn-lt"/>
        </a:defRPr>
      </a:lvl4pPr>
      <a:lvl5pPr marL="2057400" indent="-228600" algn="l" rtl="0" eaLnBrk="1" fontAlgn="base" hangingPunct="1">
        <a:spcBef>
          <a:spcPct val="20000"/>
        </a:spcBef>
        <a:spcAft>
          <a:spcPct val="0"/>
        </a:spcAft>
        <a:buClr>
          <a:srgbClr val="00C0B5"/>
        </a:buClr>
        <a:buChar char="»"/>
        <a:defRPr sz="1600">
          <a:solidFill>
            <a:schemeClr val="tx1"/>
          </a:solidFill>
          <a:latin typeface="+mn-lt"/>
        </a:defRPr>
      </a:lvl5pPr>
      <a:lvl6pPr marL="2514600" indent="-228600" algn="l" rtl="0" eaLnBrk="1" fontAlgn="base" hangingPunct="1">
        <a:spcBef>
          <a:spcPct val="20000"/>
        </a:spcBef>
        <a:spcAft>
          <a:spcPct val="0"/>
        </a:spcAft>
        <a:buClr>
          <a:srgbClr val="00C0B5"/>
        </a:buClr>
        <a:buChar char="»"/>
        <a:defRPr sz="1600">
          <a:solidFill>
            <a:schemeClr val="tx1"/>
          </a:solidFill>
          <a:latin typeface="+mn-lt"/>
        </a:defRPr>
      </a:lvl6pPr>
      <a:lvl7pPr marL="2971800" indent="-228600" algn="l" rtl="0" eaLnBrk="1" fontAlgn="base" hangingPunct="1">
        <a:spcBef>
          <a:spcPct val="20000"/>
        </a:spcBef>
        <a:spcAft>
          <a:spcPct val="0"/>
        </a:spcAft>
        <a:buClr>
          <a:srgbClr val="00C0B5"/>
        </a:buClr>
        <a:buChar char="»"/>
        <a:defRPr sz="1600">
          <a:solidFill>
            <a:schemeClr val="tx1"/>
          </a:solidFill>
          <a:latin typeface="+mn-lt"/>
        </a:defRPr>
      </a:lvl7pPr>
      <a:lvl8pPr marL="3429000" indent="-228600" algn="l" rtl="0" eaLnBrk="1" fontAlgn="base" hangingPunct="1">
        <a:spcBef>
          <a:spcPct val="20000"/>
        </a:spcBef>
        <a:spcAft>
          <a:spcPct val="0"/>
        </a:spcAft>
        <a:buClr>
          <a:srgbClr val="00C0B5"/>
        </a:buClr>
        <a:buChar char="»"/>
        <a:defRPr sz="1600">
          <a:solidFill>
            <a:schemeClr val="tx1"/>
          </a:solidFill>
          <a:latin typeface="+mn-lt"/>
        </a:defRPr>
      </a:lvl8pPr>
      <a:lvl9pPr marL="3886200" indent="-228600" algn="l" rtl="0" eaLnBrk="1" fontAlgn="base" hangingPunct="1">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3315"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1165520923"/>
      </p:ext>
    </p:extLst>
  </p:cSld>
  <p:clrMap bg1="lt1" tx1="dk1" bg2="lt2" tx2="dk2" accent1="accent1" accent2="accent2" accent3="accent3" accent4="accent4" accent5="accent5" accent6="accent6" hlink="hlink" folHlink="folHlink"/>
  <p:sldLayoutIdLst>
    <p:sldLayoutId id="2147483775" r:id="rId1"/>
    <p:sldLayoutId id="2147483776" r:id="rId2"/>
  </p:sldLayoutIdLst>
  <p:hf hdr="0" dt="0"/>
  <p:txStyles>
    <p:titleStyle>
      <a:lvl1pPr algn="l" defTabSz="457200" rtl="0" eaLnBrk="1" fontAlgn="base" hangingPunct="1">
        <a:spcBef>
          <a:spcPct val="0"/>
        </a:spcBef>
        <a:spcAft>
          <a:spcPct val="0"/>
        </a:spcAft>
        <a:defRPr sz="2400" kern="1200">
          <a:solidFill>
            <a:schemeClr val="tx1"/>
          </a:solidFill>
          <a:latin typeface="Arial" charset="0"/>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kern="1200">
          <a:solidFill>
            <a:schemeClr val="tx1"/>
          </a:solidFill>
          <a:latin typeface="Arial" charset="0"/>
          <a:ea typeface="+mn-ea"/>
          <a:cs typeface="+mn-cs"/>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kern="1200">
          <a:solidFill>
            <a:schemeClr val="tx1"/>
          </a:solidFill>
          <a:latin typeface="Arial" charset="0"/>
          <a:ea typeface="+mn-ea"/>
          <a:cs typeface="+mn-cs"/>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kern="1200">
          <a:solidFill>
            <a:schemeClr val="tx1"/>
          </a:solidFill>
          <a:latin typeface="Arial"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808567"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14339" name="Rectangle 3"/>
          <p:cNvSpPr>
            <a:spLocks noGrp="1" noChangeArrowheads="1"/>
          </p:cNvSpPr>
          <p:nvPr>
            <p:ph type="body" idx="1"/>
          </p:nvPr>
        </p:nvSpPr>
        <p:spPr bwMode="auto">
          <a:xfrm>
            <a:off x="808567"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dirty="0">
              <a:solidFill>
                <a:srgbClr val="FFFFFF"/>
              </a:solidFill>
            </a:endParaRPr>
          </a:p>
        </p:txBody>
      </p:sp>
      <p:sp>
        <p:nvSpPr>
          <p:cNvPr id="14341" name="Line 8"/>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endParaRPr lang="en-GB" altLang="en-US" sz="1000" b="1" dirty="0">
              <a:solidFill>
                <a:srgbClr val="00C0B5"/>
              </a:solidFill>
              <a:cs typeface="Arial" panose="020B0604020202020204" pitchFamily="34" charset="0"/>
            </a:endParaRPr>
          </a:p>
        </p:txBody>
      </p:sp>
      <p:sp>
        <p:nvSpPr>
          <p:cNvPr id="81930" name="Text Box 10"/>
          <p:cNvSpPr txBox="1">
            <a:spLocks noChangeArrowheads="1"/>
          </p:cNvSpPr>
          <p:nvPr/>
        </p:nvSpPr>
        <p:spPr bwMode="auto">
          <a:xfrm>
            <a:off x="395817" y="6526214"/>
            <a:ext cx="199253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srgbClr val="000000"/>
                </a:solidFill>
              </a:rPr>
              <a:t>Department for Work and Pensions</a:t>
            </a:r>
          </a:p>
        </p:txBody>
      </p:sp>
    </p:spTree>
    <p:extLst>
      <p:ext uri="{BB962C8B-B14F-4D97-AF65-F5344CB8AC3E}">
        <p14:creationId xmlns:p14="http://schemas.microsoft.com/office/powerpoint/2010/main" val="2433664016"/>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sldNum="0" hdr="0" ftr="0"/>
  <p:txStyles>
    <p:titleStyle>
      <a:lvl1pPr algn="l" rtl="0" eaLnBrk="1" fontAlgn="base" hangingPunct="1">
        <a:spcBef>
          <a:spcPct val="0"/>
        </a:spcBef>
        <a:spcAft>
          <a:spcPct val="0"/>
        </a:spcAft>
        <a:defRPr sz="3600">
          <a:solidFill>
            <a:srgbClr val="00C0B5"/>
          </a:solidFill>
          <a:latin typeface="+mj-lt"/>
          <a:ea typeface="+mj-ea"/>
          <a:cs typeface="+mj-cs"/>
        </a:defRPr>
      </a:lvl1pPr>
      <a:lvl2pPr algn="l" rtl="0" eaLnBrk="1" fontAlgn="base" hangingPunct="1">
        <a:spcBef>
          <a:spcPct val="0"/>
        </a:spcBef>
        <a:spcAft>
          <a:spcPct val="0"/>
        </a:spcAft>
        <a:defRPr sz="3600">
          <a:solidFill>
            <a:srgbClr val="00C0B5"/>
          </a:solidFill>
          <a:latin typeface="Arial" charset="0"/>
        </a:defRPr>
      </a:lvl2pPr>
      <a:lvl3pPr algn="l" rtl="0" eaLnBrk="1" fontAlgn="base" hangingPunct="1">
        <a:spcBef>
          <a:spcPct val="0"/>
        </a:spcBef>
        <a:spcAft>
          <a:spcPct val="0"/>
        </a:spcAft>
        <a:defRPr sz="3600">
          <a:solidFill>
            <a:srgbClr val="00C0B5"/>
          </a:solidFill>
          <a:latin typeface="Arial" charset="0"/>
        </a:defRPr>
      </a:lvl3pPr>
      <a:lvl4pPr algn="l" rtl="0" eaLnBrk="1" fontAlgn="base" hangingPunct="1">
        <a:spcBef>
          <a:spcPct val="0"/>
        </a:spcBef>
        <a:spcAft>
          <a:spcPct val="0"/>
        </a:spcAft>
        <a:defRPr sz="3600">
          <a:solidFill>
            <a:srgbClr val="00C0B5"/>
          </a:solidFill>
          <a:latin typeface="Arial" charset="0"/>
        </a:defRPr>
      </a:lvl4pPr>
      <a:lvl5pPr algn="l" rtl="0" eaLnBrk="1" fontAlgn="base" hangingPunct="1">
        <a:spcBef>
          <a:spcPct val="0"/>
        </a:spcBef>
        <a:spcAft>
          <a:spcPct val="0"/>
        </a:spcAft>
        <a:defRPr sz="3600">
          <a:solidFill>
            <a:srgbClr val="00C0B5"/>
          </a:solidFill>
          <a:latin typeface="Arial" charset="0"/>
        </a:defRPr>
      </a:lvl5pPr>
      <a:lvl6pPr marL="457200" algn="l" rtl="0" eaLnBrk="1" fontAlgn="base" hangingPunct="1">
        <a:spcBef>
          <a:spcPct val="0"/>
        </a:spcBef>
        <a:spcAft>
          <a:spcPct val="0"/>
        </a:spcAft>
        <a:defRPr sz="3600">
          <a:solidFill>
            <a:srgbClr val="00C0B5"/>
          </a:solidFill>
          <a:latin typeface="Arial" charset="0"/>
        </a:defRPr>
      </a:lvl6pPr>
      <a:lvl7pPr marL="914400" algn="l" rtl="0" eaLnBrk="1" fontAlgn="base" hangingPunct="1">
        <a:spcBef>
          <a:spcPct val="0"/>
        </a:spcBef>
        <a:spcAft>
          <a:spcPct val="0"/>
        </a:spcAft>
        <a:defRPr sz="3600">
          <a:solidFill>
            <a:srgbClr val="00C0B5"/>
          </a:solidFill>
          <a:latin typeface="Arial" charset="0"/>
        </a:defRPr>
      </a:lvl7pPr>
      <a:lvl8pPr marL="1371600" algn="l" rtl="0" eaLnBrk="1" fontAlgn="base" hangingPunct="1">
        <a:spcBef>
          <a:spcPct val="0"/>
        </a:spcBef>
        <a:spcAft>
          <a:spcPct val="0"/>
        </a:spcAft>
        <a:defRPr sz="3600">
          <a:solidFill>
            <a:srgbClr val="00C0B5"/>
          </a:solidFill>
          <a:latin typeface="Arial" charset="0"/>
        </a:defRPr>
      </a:lvl8pPr>
      <a:lvl9pPr marL="1828800" algn="l" rtl="0" eaLnBrk="1" fontAlgn="base" hangingPunct="1">
        <a:spcBef>
          <a:spcPct val="0"/>
        </a:spcBef>
        <a:spcAft>
          <a:spcPct val="0"/>
        </a:spcAft>
        <a:defRPr sz="3600">
          <a:solidFill>
            <a:srgbClr val="00C0B5"/>
          </a:solidFill>
          <a:latin typeface="Arial" charset="0"/>
        </a:defRPr>
      </a:lvl9pPr>
    </p:titleStyle>
    <p:bodyStyle>
      <a:lvl1pPr marL="342900" indent="-342900" algn="l" rtl="0" eaLnBrk="1" fontAlgn="base" hangingPunct="1">
        <a:spcBef>
          <a:spcPct val="20000"/>
        </a:spcBef>
        <a:spcAft>
          <a:spcPct val="0"/>
        </a:spcAft>
        <a:buClr>
          <a:srgbClr val="00C0B5"/>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00C0B5"/>
        </a:buClr>
        <a:buChar char="–"/>
        <a:defRPr sz="2000">
          <a:solidFill>
            <a:schemeClr val="tx1"/>
          </a:solidFill>
          <a:latin typeface="+mn-lt"/>
        </a:defRPr>
      </a:lvl2pPr>
      <a:lvl3pPr marL="1143000" indent="-228600" algn="l" rtl="0" eaLnBrk="1" fontAlgn="base" hangingPunct="1">
        <a:spcBef>
          <a:spcPct val="20000"/>
        </a:spcBef>
        <a:spcAft>
          <a:spcPct val="0"/>
        </a:spcAft>
        <a:buClr>
          <a:srgbClr val="00C0B5"/>
        </a:buClr>
        <a:buChar char="•"/>
        <a:defRPr>
          <a:solidFill>
            <a:schemeClr val="tx1"/>
          </a:solidFill>
          <a:latin typeface="+mn-lt"/>
        </a:defRPr>
      </a:lvl3pPr>
      <a:lvl4pPr marL="1600200" indent="-228600" algn="l" rtl="0" eaLnBrk="1" fontAlgn="base" hangingPunct="1">
        <a:spcBef>
          <a:spcPct val="20000"/>
        </a:spcBef>
        <a:spcAft>
          <a:spcPct val="0"/>
        </a:spcAft>
        <a:buClr>
          <a:srgbClr val="00C0B5"/>
        </a:buClr>
        <a:buChar char="–"/>
        <a:defRPr sz="1600">
          <a:solidFill>
            <a:schemeClr val="tx1"/>
          </a:solidFill>
          <a:latin typeface="+mn-lt"/>
        </a:defRPr>
      </a:lvl4pPr>
      <a:lvl5pPr marL="2057400" indent="-228600" algn="l" rtl="0" eaLnBrk="1" fontAlgn="base" hangingPunct="1">
        <a:spcBef>
          <a:spcPct val="20000"/>
        </a:spcBef>
        <a:spcAft>
          <a:spcPct val="0"/>
        </a:spcAft>
        <a:buClr>
          <a:srgbClr val="00C0B5"/>
        </a:buClr>
        <a:buChar char="»"/>
        <a:defRPr sz="1600">
          <a:solidFill>
            <a:schemeClr val="tx1"/>
          </a:solidFill>
          <a:latin typeface="+mn-lt"/>
        </a:defRPr>
      </a:lvl5pPr>
      <a:lvl6pPr marL="2514600" indent="-228600" algn="l" rtl="0" eaLnBrk="1" fontAlgn="base" hangingPunct="1">
        <a:spcBef>
          <a:spcPct val="20000"/>
        </a:spcBef>
        <a:spcAft>
          <a:spcPct val="0"/>
        </a:spcAft>
        <a:buClr>
          <a:srgbClr val="00C0B5"/>
        </a:buClr>
        <a:buChar char="»"/>
        <a:defRPr sz="1600">
          <a:solidFill>
            <a:schemeClr val="tx1"/>
          </a:solidFill>
          <a:latin typeface="+mn-lt"/>
        </a:defRPr>
      </a:lvl6pPr>
      <a:lvl7pPr marL="2971800" indent="-228600" algn="l" rtl="0" eaLnBrk="1" fontAlgn="base" hangingPunct="1">
        <a:spcBef>
          <a:spcPct val="20000"/>
        </a:spcBef>
        <a:spcAft>
          <a:spcPct val="0"/>
        </a:spcAft>
        <a:buClr>
          <a:srgbClr val="00C0B5"/>
        </a:buClr>
        <a:buChar char="»"/>
        <a:defRPr sz="1600">
          <a:solidFill>
            <a:schemeClr val="tx1"/>
          </a:solidFill>
          <a:latin typeface="+mn-lt"/>
        </a:defRPr>
      </a:lvl7pPr>
      <a:lvl8pPr marL="3429000" indent="-228600" algn="l" rtl="0" eaLnBrk="1" fontAlgn="base" hangingPunct="1">
        <a:spcBef>
          <a:spcPct val="20000"/>
        </a:spcBef>
        <a:spcAft>
          <a:spcPct val="0"/>
        </a:spcAft>
        <a:buClr>
          <a:srgbClr val="00C0B5"/>
        </a:buClr>
        <a:buChar char="»"/>
        <a:defRPr sz="1600">
          <a:solidFill>
            <a:schemeClr val="tx1"/>
          </a:solidFill>
          <a:latin typeface="+mn-lt"/>
        </a:defRPr>
      </a:lvl8pPr>
      <a:lvl9pPr marL="3886200" indent="-228600" algn="l" rtl="0" eaLnBrk="1" fontAlgn="base" hangingPunct="1">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0785450"/>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Lst>
  <p:txStyles>
    <p:title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a:solidFill>
            <a:schemeClr val="tx1"/>
          </a:solidFill>
          <a:latin typeface="+mn-lt"/>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a:solidFill>
            <a:schemeClr val="tx1"/>
          </a:solidFill>
          <a:latin typeface="+mn-lt"/>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a:solidFill>
            <a:schemeClr val="tx1"/>
          </a:solidFill>
          <a:latin typeface="+mn-lt"/>
        </a:defRPr>
      </a:lvl5pPr>
      <a:lvl6pPr marL="18954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6pPr>
      <a:lvl7pPr marL="23526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7pPr>
      <a:lvl8pPr marL="28098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8pPr>
      <a:lvl9pPr marL="32670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5363"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4242538936"/>
      </p:ext>
    </p:extLst>
  </p:cSld>
  <p:clrMap bg1="lt1" tx1="dk1" bg2="lt2" tx2="dk2" accent1="accent1" accent2="accent2" accent3="accent3" accent4="accent4" accent5="accent5" accent6="accent6" hlink="hlink" folHlink="folHlink"/>
  <p:sldLayoutIdLst>
    <p:sldLayoutId id="2147483797" r:id="rId1"/>
    <p:sldLayoutId id="2147483798" r:id="rId2"/>
  </p:sldLayoutIdLst>
  <p:txStyles>
    <p:titleStyle>
      <a:lvl1pPr algn="l" defTabSz="457200" rtl="0" eaLnBrk="1" fontAlgn="base" hangingPunct="1">
        <a:spcBef>
          <a:spcPct val="0"/>
        </a:spcBef>
        <a:spcAft>
          <a:spcPct val="0"/>
        </a:spcAft>
        <a:defRPr sz="2400" kern="1200">
          <a:solidFill>
            <a:schemeClr val="tx1"/>
          </a:solidFill>
          <a:latin typeface="Arial" charset="0"/>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kern="1200">
          <a:solidFill>
            <a:schemeClr val="tx1"/>
          </a:solidFill>
          <a:latin typeface="Arial" charset="0"/>
          <a:ea typeface="+mn-ea"/>
          <a:cs typeface="+mn-cs"/>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kern="1200">
          <a:solidFill>
            <a:schemeClr val="tx1"/>
          </a:solidFill>
          <a:latin typeface="Arial" charset="0"/>
          <a:ea typeface="+mn-ea"/>
          <a:cs typeface="+mn-cs"/>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kern="1200">
          <a:solidFill>
            <a:schemeClr val="tx1"/>
          </a:solidFill>
          <a:latin typeface="Arial"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sp>
        <p:nvSpPr>
          <p:cNvPr id="16387"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6388"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6389" name="Line 5"/>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A9525C82-3368-483C-8C0F-227D4EA41BEE}"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1031" name="Text Box 7"/>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altLang="en-US" sz="1000" dirty="0">
                <a:solidFill>
                  <a:srgbClr val="000000"/>
                </a:solidFill>
              </a:rPr>
              <a:t>Department for Work &amp; Pensions</a:t>
            </a:r>
          </a:p>
        </p:txBody>
      </p:sp>
    </p:spTree>
    <p:extLst>
      <p:ext uri="{BB962C8B-B14F-4D97-AF65-F5344CB8AC3E}">
        <p14:creationId xmlns:p14="http://schemas.microsoft.com/office/powerpoint/2010/main" val="1246684094"/>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Lst>
  <p:txStyles>
    <p:title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a:solidFill>
            <a:schemeClr val="tx1"/>
          </a:solidFill>
          <a:latin typeface="+mn-lt"/>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a:solidFill>
            <a:schemeClr val="tx1"/>
          </a:solidFill>
          <a:latin typeface="+mn-lt"/>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a:solidFill>
            <a:schemeClr val="tx1"/>
          </a:solidFill>
          <a:latin typeface="+mn-lt"/>
        </a:defRPr>
      </a:lvl5pPr>
      <a:lvl6pPr marL="18954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6pPr>
      <a:lvl7pPr marL="23526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7pPr>
      <a:lvl8pPr marL="28098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8pPr>
      <a:lvl9pPr marL="32670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814" tIns="44480" rIns="88814" bIns="4448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40171390"/>
      </p:ext>
    </p:extLst>
  </p:cSld>
  <p:clrMap bg1="lt1" tx1="dk1" bg2="lt2" tx2="dk2" accent1="accent1" accent2="accent2" accent3="accent3" accent4="accent4" accent5="accent5" accent6="accent6" hlink="hlink" folHlink="folHlink"/>
  <p:sldLayoutIdLst>
    <p:sldLayoutId id="2147483814" r:id="rId1"/>
    <p:sldLayoutId id="2147483815" r:id="rId2"/>
  </p:sldLayoutIdLst>
  <p:hf hdr="0" ftr="0" dt="0"/>
  <p:txStyles>
    <p:titleStyle>
      <a:lvl1pPr algn="l" defTabSz="442913" rtl="0" eaLnBrk="1" fontAlgn="base" hangingPunct="1">
        <a:spcBef>
          <a:spcPct val="0"/>
        </a:spcBef>
        <a:spcAft>
          <a:spcPct val="0"/>
        </a:spcAft>
        <a:defRPr sz="2400" kern="1200">
          <a:solidFill>
            <a:schemeClr val="tx1"/>
          </a:solidFill>
          <a:latin typeface="Arial" charset="0"/>
          <a:ea typeface="+mj-ea"/>
          <a:cs typeface="+mj-cs"/>
        </a:defRPr>
      </a:lvl1pPr>
      <a:lvl2pPr algn="l" defTabSz="442913" rtl="0" eaLnBrk="1" fontAlgn="base" hangingPunct="1">
        <a:spcBef>
          <a:spcPct val="0"/>
        </a:spcBef>
        <a:spcAft>
          <a:spcPct val="0"/>
        </a:spcAft>
        <a:defRPr sz="2400">
          <a:solidFill>
            <a:schemeClr val="tx1"/>
          </a:solidFill>
          <a:latin typeface="Arial" pitchFamily="34" charset="0"/>
        </a:defRPr>
      </a:lvl2pPr>
      <a:lvl3pPr algn="l" defTabSz="442913" rtl="0" eaLnBrk="1" fontAlgn="base" hangingPunct="1">
        <a:spcBef>
          <a:spcPct val="0"/>
        </a:spcBef>
        <a:spcAft>
          <a:spcPct val="0"/>
        </a:spcAft>
        <a:defRPr sz="2400">
          <a:solidFill>
            <a:schemeClr val="tx1"/>
          </a:solidFill>
          <a:latin typeface="Arial" pitchFamily="34" charset="0"/>
        </a:defRPr>
      </a:lvl3pPr>
      <a:lvl4pPr algn="l" defTabSz="442913" rtl="0" eaLnBrk="1" fontAlgn="base" hangingPunct="1">
        <a:spcBef>
          <a:spcPct val="0"/>
        </a:spcBef>
        <a:spcAft>
          <a:spcPct val="0"/>
        </a:spcAft>
        <a:defRPr sz="2400">
          <a:solidFill>
            <a:schemeClr val="tx1"/>
          </a:solidFill>
          <a:latin typeface="Arial" pitchFamily="34" charset="0"/>
        </a:defRPr>
      </a:lvl4pPr>
      <a:lvl5pPr algn="l" defTabSz="442913" rtl="0" eaLnBrk="1" fontAlgn="base" hangingPunct="1">
        <a:spcBef>
          <a:spcPct val="0"/>
        </a:spcBef>
        <a:spcAft>
          <a:spcPct val="0"/>
        </a:spcAft>
        <a:defRPr sz="2400">
          <a:solidFill>
            <a:schemeClr val="tx1"/>
          </a:solidFill>
          <a:latin typeface="Arial" pitchFamily="34" charset="0"/>
        </a:defRPr>
      </a:lvl5pPr>
      <a:lvl6pPr marL="444022" algn="l" defTabSz="444022" rtl="0" eaLnBrk="1" fontAlgn="base" hangingPunct="1">
        <a:spcBef>
          <a:spcPct val="0"/>
        </a:spcBef>
        <a:spcAft>
          <a:spcPct val="0"/>
        </a:spcAft>
        <a:defRPr sz="2400">
          <a:solidFill>
            <a:schemeClr val="tx1"/>
          </a:solidFill>
          <a:latin typeface="Arial" pitchFamily="34" charset="0"/>
        </a:defRPr>
      </a:lvl6pPr>
      <a:lvl7pPr marL="888103" algn="l" defTabSz="444022" rtl="0" eaLnBrk="1" fontAlgn="base" hangingPunct="1">
        <a:spcBef>
          <a:spcPct val="0"/>
        </a:spcBef>
        <a:spcAft>
          <a:spcPct val="0"/>
        </a:spcAft>
        <a:defRPr sz="2400">
          <a:solidFill>
            <a:schemeClr val="tx1"/>
          </a:solidFill>
          <a:latin typeface="Arial" pitchFamily="34" charset="0"/>
        </a:defRPr>
      </a:lvl7pPr>
      <a:lvl8pPr marL="1332184" algn="l" defTabSz="444022" rtl="0" eaLnBrk="1" fontAlgn="base" hangingPunct="1">
        <a:spcBef>
          <a:spcPct val="0"/>
        </a:spcBef>
        <a:spcAft>
          <a:spcPct val="0"/>
        </a:spcAft>
        <a:defRPr sz="2400">
          <a:solidFill>
            <a:schemeClr val="tx1"/>
          </a:solidFill>
          <a:latin typeface="Arial" pitchFamily="34" charset="0"/>
        </a:defRPr>
      </a:lvl8pPr>
      <a:lvl9pPr marL="1776236" algn="l" defTabSz="444022" rtl="0" eaLnBrk="1" fontAlgn="base" hangingPunct="1">
        <a:spcBef>
          <a:spcPct val="0"/>
        </a:spcBef>
        <a:spcAft>
          <a:spcPct val="0"/>
        </a:spcAft>
        <a:defRPr sz="2400">
          <a:solidFill>
            <a:schemeClr val="tx1"/>
          </a:solidFill>
          <a:latin typeface="Arial" pitchFamily="34" charset="0"/>
        </a:defRPr>
      </a:lvl9pPr>
    </p:titleStyle>
    <p:bodyStyle>
      <a:lvl1pPr marL="263525" indent="-263525" algn="l" defTabSz="442913"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1pPr>
      <a:lvl2pPr marL="609600" indent="-276225" algn="l" defTabSz="442913"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2pPr>
      <a:lvl3pPr marL="868363" indent="-220663" algn="l" defTabSz="442913" rtl="0" eaLnBrk="1" fontAlgn="base" hangingPunct="1">
        <a:spcBef>
          <a:spcPct val="20000"/>
        </a:spcBef>
        <a:spcAft>
          <a:spcPct val="0"/>
        </a:spcAft>
        <a:buClr>
          <a:srgbClr val="00C0B5"/>
        </a:buClr>
        <a:buFont typeface="Arial" panose="020B0604020202020204" pitchFamily="34" charset="0"/>
        <a:buChar char="•"/>
        <a:defRPr sz="1600" kern="1200">
          <a:solidFill>
            <a:schemeClr val="tx1"/>
          </a:solidFill>
          <a:latin typeface="Arial" charset="0"/>
          <a:ea typeface="+mn-ea"/>
          <a:cs typeface="+mn-cs"/>
        </a:defRPr>
      </a:lvl3pPr>
      <a:lvl4pPr marL="1127125" indent="-220663" algn="l" defTabSz="442913" rtl="0" eaLnBrk="1" fontAlgn="base" hangingPunct="1">
        <a:spcBef>
          <a:spcPct val="20000"/>
        </a:spcBef>
        <a:spcAft>
          <a:spcPct val="0"/>
        </a:spcAft>
        <a:buClr>
          <a:srgbClr val="00C0B5"/>
        </a:buClr>
        <a:buFont typeface="Arial" panose="020B0604020202020204" pitchFamily="34" charset="0"/>
        <a:buChar char="–"/>
        <a:defRPr sz="1400" kern="1200">
          <a:solidFill>
            <a:schemeClr val="tx1"/>
          </a:solidFill>
          <a:latin typeface="Arial" charset="0"/>
          <a:ea typeface="+mn-ea"/>
          <a:cs typeface="+mn-cs"/>
        </a:defRPr>
      </a:lvl4pPr>
      <a:lvl5pPr marL="1395413" indent="-220663" algn="l" defTabSz="442913" rtl="0" eaLnBrk="1" fontAlgn="base" hangingPunct="1">
        <a:spcBef>
          <a:spcPct val="20000"/>
        </a:spcBef>
        <a:spcAft>
          <a:spcPct val="0"/>
        </a:spcAft>
        <a:buClr>
          <a:srgbClr val="00C0B5"/>
        </a:buClr>
        <a:buFont typeface="Arial" panose="020B0604020202020204" pitchFamily="34" charset="0"/>
        <a:buChar char="»"/>
        <a:defRPr sz="1200" kern="1200">
          <a:solidFill>
            <a:schemeClr val="tx1"/>
          </a:solidFill>
          <a:latin typeface="Arial" charset="0"/>
          <a:ea typeface="+mn-ea"/>
          <a:cs typeface="+mn-cs"/>
        </a:defRPr>
      </a:lvl5pPr>
      <a:lvl6pPr marL="2442330" indent="-222021" algn="l" defTabSz="444022" rtl="0" eaLnBrk="1" latinLnBrk="0" hangingPunct="1">
        <a:spcBef>
          <a:spcPct val="20000"/>
        </a:spcBef>
        <a:buFont typeface="Arial"/>
        <a:buChar char="•"/>
        <a:defRPr sz="2000" kern="1200">
          <a:solidFill>
            <a:schemeClr val="tx1"/>
          </a:solidFill>
          <a:latin typeface="+mn-lt"/>
          <a:ea typeface="+mn-ea"/>
          <a:cs typeface="+mn-cs"/>
        </a:defRPr>
      </a:lvl6pPr>
      <a:lvl7pPr marL="2886391" indent="-222021" algn="l" defTabSz="444022" rtl="0" eaLnBrk="1" latinLnBrk="0" hangingPunct="1">
        <a:spcBef>
          <a:spcPct val="20000"/>
        </a:spcBef>
        <a:buFont typeface="Arial"/>
        <a:buChar char="•"/>
        <a:defRPr sz="2000" kern="1200">
          <a:solidFill>
            <a:schemeClr val="tx1"/>
          </a:solidFill>
          <a:latin typeface="+mn-lt"/>
          <a:ea typeface="+mn-ea"/>
          <a:cs typeface="+mn-cs"/>
        </a:defRPr>
      </a:lvl7pPr>
      <a:lvl8pPr marL="3330445" indent="-222021" algn="l" defTabSz="444022" rtl="0" eaLnBrk="1" latinLnBrk="0" hangingPunct="1">
        <a:spcBef>
          <a:spcPct val="20000"/>
        </a:spcBef>
        <a:buFont typeface="Arial"/>
        <a:buChar char="•"/>
        <a:defRPr sz="2000" kern="1200">
          <a:solidFill>
            <a:schemeClr val="tx1"/>
          </a:solidFill>
          <a:latin typeface="+mn-lt"/>
          <a:ea typeface="+mn-ea"/>
          <a:cs typeface="+mn-cs"/>
        </a:defRPr>
      </a:lvl8pPr>
      <a:lvl9pPr marL="3774514" indent="-222021" algn="l" defTabSz="444022"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888103" rtl="0" eaLnBrk="1" latinLnBrk="0" hangingPunct="1">
        <a:defRPr sz="1800" kern="1200">
          <a:solidFill>
            <a:schemeClr val="tx1"/>
          </a:solidFill>
          <a:latin typeface="+mn-lt"/>
          <a:ea typeface="+mn-ea"/>
          <a:cs typeface="+mn-cs"/>
        </a:defRPr>
      </a:lvl1pPr>
      <a:lvl2pPr marL="444022" algn="l" defTabSz="888103" rtl="0" eaLnBrk="1" latinLnBrk="0" hangingPunct="1">
        <a:defRPr sz="1800" kern="1200">
          <a:solidFill>
            <a:schemeClr val="tx1"/>
          </a:solidFill>
          <a:latin typeface="+mn-lt"/>
          <a:ea typeface="+mn-ea"/>
          <a:cs typeface="+mn-cs"/>
        </a:defRPr>
      </a:lvl2pPr>
      <a:lvl3pPr marL="888103" algn="l" defTabSz="888103" rtl="0" eaLnBrk="1" latinLnBrk="0" hangingPunct="1">
        <a:defRPr sz="1800" kern="1200">
          <a:solidFill>
            <a:schemeClr val="tx1"/>
          </a:solidFill>
          <a:latin typeface="+mn-lt"/>
          <a:ea typeface="+mn-ea"/>
          <a:cs typeface="+mn-cs"/>
        </a:defRPr>
      </a:lvl3pPr>
      <a:lvl4pPr marL="1332184" algn="l" defTabSz="888103" rtl="0" eaLnBrk="1" latinLnBrk="0" hangingPunct="1">
        <a:defRPr sz="1800" kern="1200">
          <a:solidFill>
            <a:schemeClr val="tx1"/>
          </a:solidFill>
          <a:latin typeface="+mn-lt"/>
          <a:ea typeface="+mn-ea"/>
          <a:cs typeface="+mn-cs"/>
        </a:defRPr>
      </a:lvl4pPr>
      <a:lvl5pPr marL="1776236" algn="l" defTabSz="888103" rtl="0" eaLnBrk="1" latinLnBrk="0" hangingPunct="1">
        <a:defRPr sz="1800" kern="1200">
          <a:solidFill>
            <a:schemeClr val="tx1"/>
          </a:solidFill>
          <a:latin typeface="+mn-lt"/>
          <a:ea typeface="+mn-ea"/>
          <a:cs typeface="+mn-cs"/>
        </a:defRPr>
      </a:lvl5pPr>
      <a:lvl6pPr marL="2220298" algn="l" defTabSz="888103" rtl="0" eaLnBrk="1" latinLnBrk="0" hangingPunct="1">
        <a:defRPr sz="1800" kern="1200">
          <a:solidFill>
            <a:schemeClr val="tx1"/>
          </a:solidFill>
          <a:latin typeface="+mn-lt"/>
          <a:ea typeface="+mn-ea"/>
          <a:cs typeface="+mn-cs"/>
        </a:defRPr>
      </a:lvl6pPr>
      <a:lvl7pPr marL="2664365" algn="l" defTabSz="888103" rtl="0" eaLnBrk="1" latinLnBrk="0" hangingPunct="1">
        <a:defRPr sz="1800" kern="1200">
          <a:solidFill>
            <a:schemeClr val="tx1"/>
          </a:solidFill>
          <a:latin typeface="+mn-lt"/>
          <a:ea typeface="+mn-ea"/>
          <a:cs typeface="+mn-cs"/>
        </a:defRPr>
      </a:lvl7pPr>
      <a:lvl8pPr marL="3108417" algn="l" defTabSz="888103" rtl="0" eaLnBrk="1" latinLnBrk="0" hangingPunct="1">
        <a:defRPr sz="1800" kern="1200">
          <a:solidFill>
            <a:schemeClr val="tx1"/>
          </a:solidFill>
          <a:latin typeface="+mn-lt"/>
          <a:ea typeface="+mn-ea"/>
          <a:cs typeface="+mn-cs"/>
        </a:defRPr>
      </a:lvl8pPr>
      <a:lvl9pPr marL="3552482" algn="l" defTabSz="888103"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dirty="0">
              <a:solidFill>
                <a:srgbClr val="FFFFFF"/>
              </a:solidFill>
            </a:endParaRPr>
          </a:p>
        </p:txBody>
      </p:sp>
      <p:sp>
        <p:nvSpPr>
          <p:cNvPr id="18435"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8436"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8437" name="Line 5"/>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A65B7056-6D8B-4795-A6AF-CE90EBF2C6B6}" type="slidenum">
              <a:rPr lang="en-GB" altLang="en-US" sz="1000" b="1" smtClean="0">
                <a:solidFill>
                  <a:srgbClr val="000000"/>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0000"/>
              </a:solidFill>
              <a:cs typeface="Arial" panose="020B0604020202020204" pitchFamily="34" charset="0"/>
            </a:endParaRPr>
          </a:p>
        </p:txBody>
      </p:sp>
      <p:sp>
        <p:nvSpPr>
          <p:cNvPr id="1031" name="Text Box 7"/>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altLang="en-US" sz="1000" dirty="0">
                <a:solidFill>
                  <a:srgbClr val="000000"/>
                </a:solidFill>
              </a:rPr>
              <a:t>Department for Work &amp; Pensions</a:t>
            </a:r>
          </a:p>
        </p:txBody>
      </p:sp>
    </p:spTree>
    <p:extLst>
      <p:ext uri="{BB962C8B-B14F-4D97-AF65-F5344CB8AC3E}">
        <p14:creationId xmlns:p14="http://schemas.microsoft.com/office/powerpoint/2010/main" val="179852613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txStyles>
    <p:title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a:solidFill>
            <a:schemeClr val="tx1"/>
          </a:solidFill>
          <a:latin typeface="+mn-lt"/>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a:solidFill>
            <a:schemeClr val="tx1"/>
          </a:solidFill>
          <a:latin typeface="+mn-lt"/>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a:solidFill>
            <a:schemeClr val="tx1"/>
          </a:solidFill>
          <a:latin typeface="+mn-lt"/>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a:solidFill>
            <a:schemeClr val="tx1"/>
          </a:solidFill>
          <a:latin typeface="+mn-lt"/>
        </a:defRPr>
      </a:lvl5pPr>
      <a:lvl6pPr marL="18954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6pPr>
      <a:lvl7pPr marL="23526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7pPr>
      <a:lvl8pPr marL="28098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8pPr>
      <a:lvl9pPr marL="3267075" indent="-228600" algn="l" defTabSz="457200" rtl="0" eaLnBrk="1" fontAlgn="base" hangingPunct="1">
        <a:spcBef>
          <a:spcPct val="20000"/>
        </a:spcBef>
        <a:spcAft>
          <a:spcPct val="0"/>
        </a:spcAft>
        <a:buClr>
          <a:srgbClr val="00C0B5"/>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878417" y="392113"/>
            <a:ext cx="916728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9459" name="Text Placeholder 2"/>
          <p:cNvSpPr>
            <a:spLocks noGrp="1"/>
          </p:cNvSpPr>
          <p:nvPr>
            <p:ph type="body" idx="1"/>
          </p:nvPr>
        </p:nvSpPr>
        <p:spPr bwMode="auto">
          <a:xfrm>
            <a:off x="878418" y="1439863"/>
            <a:ext cx="103759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3043660463"/>
      </p:ext>
    </p:extLst>
  </p:cSld>
  <p:clrMap bg1="lt1" tx1="dk1" bg2="lt2" tx2="dk2" accent1="accent1" accent2="accent2" accent3="accent3" accent4="accent4" accent5="accent5" accent6="accent6" hlink="hlink" folHlink="folHlink"/>
  <p:sldLayoutIdLst>
    <p:sldLayoutId id="2147483830" r:id="rId1"/>
    <p:sldLayoutId id="2147483831" r:id="rId2"/>
  </p:sldLayoutIdLst>
  <p:txStyles>
    <p:titleStyle>
      <a:lvl1pPr algn="l" defTabSz="457200" rtl="0" eaLnBrk="1" fontAlgn="base" hangingPunct="1">
        <a:spcBef>
          <a:spcPct val="0"/>
        </a:spcBef>
        <a:spcAft>
          <a:spcPct val="0"/>
        </a:spcAft>
        <a:defRPr sz="2400" kern="1200">
          <a:solidFill>
            <a:schemeClr val="tx1"/>
          </a:solidFill>
          <a:latin typeface="Arial" charset="0"/>
          <a:ea typeface="+mj-ea"/>
          <a:cs typeface="+mj-cs"/>
        </a:defRPr>
      </a:lvl1pPr>
      <a:lvl2pPr algn="l" defTabSz="457200" rtl="0" eaLnBrk="1" fontAlgn="base" hangingPunct="1">
        <a:spcBef>
          <a:spcPct val="0"/>
        </a:spcBef>
        <a:spcAft>
          <a:spcPct val="0"/>
        </a:spcAft>
        <a:defRPr sz="2400">
          <a:solidFill>
            <a:schemeClr val="tx1"/>
          </a:solidFill>
          <a:latin typeface="Arial" charset="0"/>
        </a:defRPr>
      </a:lvl2pPr>
      <a:lvl3pPr algn="l" defTabSz="457200" rtl="0" eaLnBrk="1" fontAlgn="base" hangingPunct="1">
        <a:spcBef>
          <a:spcPct val="0"/>
        </a:spcBef>
        <a:spcAft>
          <a:spcPct val="0"/>
        </a:spcAft>
        <a:defRPr sz="2400">
          <a:solidFill>
            <a:schemeClr val="tx1"/>
          </a:solidFill>
          <a:latin typeface="Arial" charset="0"/>
        </a:defRPr>
      </a:lvl3pPr>
      <a:lvl4pPr algn="l" defTabSz="457200" rtl="0" eaLnBrk="1" fontAlgn="base" hangingPunct="1">
        <a:spcBef>
          <a:spcPct val="0"/>
        </a:spcBef>
        <a:spcAft>
          <a:spcPct val="0"/>
        </a:spcAft>
        <a:defRPr sz="2400">
          <a:solidFill>
            <a:schemeClr val="tx1"/>
          </a:solidFill>
          <a:latin typeface="Arial" charset="0"/>
        </a:defRPr>
      </a:lvl4pPr>
      <a:lvl5pPr algn="l" defTabSz="457200" rtl="0" eaLnBrk="1" fontAlgn="base" hangingPunct="1">
        <a:spcBef>
          <a:spcPct val="0"/>
        </a:spcBef>
        <a:spcAft>
          <a:spcPct val="0"/>
        </a:spcAft>
        <a:defRPr sz="2400">
          <a:solidFill>
            <a:schemeClr val="tx1"/>
          </a:solidFill>
          <a:latin typeface="Arial" charset="0"/>
        </a:defRPr>
      </a:lvl5pPr>
      <a:lvl6pPr marL="457200" algn="l" defTabSz="457200" rtl="0" eaLnBrk="1" fontAlgn="base" hangingPunct="1">
        <a:spcBef>
          <a:spcPct val="0"/>
        </a:spcBef>
        <a:spcAft>
          <a:spcPct val="0"/>
        </a:spcAft>
        <a:defRPr sz="2400">
          <a:solidFill>
            <a:schemeClr val="tx1"/>
          </a:solidFill>
          <a:latin typeface="Arial" charset="0"/>
        </a:defRPr>
      </a:lvl6pPr>
      <a:lvl7pPr marL="914400" algn="l" defTabSz="457200" rtl="0" eaLnBrk="1" fontAlgn="base" hangingPunct="1">
        <a:spcBef>
          <a:spcPct val="0"/>
        </a:spcBef>
        <a:spcAft>
          <a:spcPct val="0"/>
        </a:spcAft>
        <a:defRPr sz="2400">
          <a:solidFill>
            <a:schemeClr val="tx1"/>
          </a:solidFill>
          <a:latin typeface="Arial" charset="0"/>
        </a:defRPr>
      </a:lvl7pPr>
      <a:lvl8pPr marL="1371600" algn="l" defTabSz="457200" rtl="0" eaLnBrk="1" fontAlgn="base" hangingPunct="1">
        <a:spcBef>
          <a:spcPct val="0"/>
        </a:spcBef>
        <a:spcAft>
          <a:spcPct val="0"/>
        </a:spcAft>
        <a:defRPr sz="2400">
          <a:solidFill>
            <a:schemeClr val="tx1"/>
          </a:solidFill>
          <a:latin typeface="Arial" charset="0"/>
        </a:defRPr>
      </a:lvl8pPr>
      <a:lvl9pPr marL="1828800" algn="l" defTabSz="457200" rtl="0" eaLnBrk="1" fontAlgn="base" hangingPunct="1">
        <a:spcBef>
          <a:spcPct val="0"/>
        </a:spcBef>
        <a:spcAft>
          <a:spcPct val="0"/>
        </a:spcAft>
        <a:defRPr sz="2400">
          <a:solidFill>
            <a:schemeClr val="tx1"/>
          </a:solidFill>
          <a:latin typeface="Arial" charset="0"/>
        </a:defRPr>
      </a:lvl9pPr>
    </p:titleStyle>
    <p:bodyStyle>
      <a:lvl1pPr marL="271463" indent="-271463"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1pPr>
      <a:lvl2pPr marL="628650" indent="-285750" algn="l" defTabSz="457200" rtl="0" eaLnBrk="1" fontAlgn="base" hangingPunct="1">
        <a:spcBef>
          <a:spcPct val="20000"/>
        </a:spcBef>
        <a:spcAft>
          <a:spcPct val="0"/>
        </a:spcAft>
        <a:buClr>
          <a:srgbClr val="00C0B5"/>
        </a:buClr>
        <a:buFont typeface="Arial" panose="020B0604020202020204" pitchFamily="34" charset="0"/>
        <a:buChar char="–"/>
        <a:defRPr kern="1200">
          <a:solidFill>
            <a:schemeClr val="tx1"/>
          </a:solidFill>
          <a:latin typeface="Arial" charset="0"/>
          <a:ea typeface="+mn-ea"/>
          <a:cs typeface="+mn-cs"/>
        </a:defRPr>
      </a:lvl2pPr>
      <a:lvl3pPr marL="895350" indent="-228600" algn="l" defTabSz="457200" rtl="0" eaLnBrk="1" fontAlgn="base" hangingPunct="1">
        <a:spcBef>
          <a:spcPct val="20000"/>
        </a:spcBef>
        <a:spcAft>
          <a:spcPct val="0"/>
        </a:spcAft>
        <a:buClr>
          <a:srgbClr val="00C0B5"/>
        </a:buClr>
        <a:buFont typeface="Arial" panose="020B0604020202020204" pitchFamily="34" charset="0"/>
        <a:buChar char="•"/>
        <a:defRPr sz="1600" kern="1200">
          <a:solidFill>
            <a:schemeClr val="tx1"/>
          </a:solidFill>
          <a:latin typeface="Arial" charset="0"/>
          <a:ea typeface="+mn-ea"/>
          <a:cs typeface="+mn-cs"/>
        </a:defRPr>
      </a:lvl3pPr>
      <a:lvl4pPr marL="1162050" indent="-228600" algn="l" defTabSz="457200" rtl="0" eaLnBrk="1" fontAlgn="base" hangingPunct="1">
        <a:spcBef>
          <a:spcPct val="20000"/>
        </a:spcBef>
        <a:spcAft>
          <a:spcPct val="0"/>
        </a:spcAft>
        <a:buClr>
          <a:srgbClr val="00C0B5"/>
        </a:buClr>
        <a:buFont typeface="Arial" panose="020B0604020202020204" pitchFamily="34" charset="0"/>
        <a:buChar char="–"/>
        <a:defRPr sz="1400" kern="1200">
          <a:solidFill>
            <a:schemeClr val="tx1"/>
          </a:solidFill>
          <a:latin typeface="Arial" charset="0"/>
          <a:ea typeface="+mn-ea"/>
          <a:cs typeface="+mn-cs"/>
        </a:defRPr>
      </a:lvl4pPr>
      <a:lvl5pPr marL="1438275" indent="-228600" algn="l" defTabSz="457200" rtl="0" eaLnBrk="1" fontAlgn="base" hangingPunct="1">
        <a:spcBef>
          <a:spcPct val="20000"/>
        </a:spcBef>
        <a:spcAft>
          <a:spcPct val="0"/>
        </a:spcAft>
        <a:buClr>
          <a:srgbClr val="00C0B5"/>
        </a:buClr>
        <a:buFont typeface="Arial" panose="020B0604020202020204" pitchFamily="34" charset="0"/>
        <a:buChar char="»"/>
        <a:defRPr sz="1200" kern="1200">
          <a:solidFill>
            <a:schemeClr val="tx1"/>
          </a:solidFill>
          <a:latin typeface="Arial"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808567"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20483" name="Rectangle 3"/>
          <p:cNvSpPr>
            <a:spLocks noGrp="1" noChangeArrowheads="1"/>
          </p:cNvSpPr>
          <p:nvPr>
            <p:ph type="body" idx="1"/>
          </p:nvPr>
        </p:nvSpPr>
        <p:spPr bwMode="auto">
          <a:xfrm>
            <a:off x="808567"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8"/>
          <p:cNvSpPr>
            <a:spLocks noChangeArrowheads="1"/>
          </p:cNvSpPr>
          <p:nvPr/>
        </p:nvSpPr>
        <p:spPr bwMode="auto">
          <a:xfrm>
            <a:off x="1" y="0"/>
            <a:ext cx="359833" cy="3778250"/>
          </a:xfrm>
          <a:prstGeom prst="rect">
            <a:avLst/>
          </a:prstGeom>
          <a:solidFill>
            <a:srgbClr val="00C0B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eaLnBrk="1" hangingPunct="1">
              <a:defRPr/>
            </a:pPr>
            <a:endParaRPr lang="en-US" altLang="en-US" dirty="0">
              <a:solidFill>
                <a:srgbClr val="FFFFFF"/>
              </a:solidFill>
            </a:endParaRPr>
          </a:p>
        </p:txBody>
      </p:sp>
      <p:sp>
        <p:nvSpPr>
          <p:cNvPr id="20485" name="Line 8"/>
          <p:cNvSpPr>
            <a:spLocks noChangeShapeType="1"/>
          </p:cNvSpPr>
          <p:nvPr/>
        </p:nvSpPr>
        <p:spPr bwMode="auto">
          <a:xfrm>
            <a:off x="395818" y="6502400"/>
            <a:ext cx="11385549" cy="0"/>
          </a:xfrm>
          <a:prstGeom prst="line">
            <a:avLst/>
          </a:prstGeom>
          <a:noFill/>
          <a:ln w="9525">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Slide Number Placeholder 5"/>
          <p:cNvSpPr txBox="1">
            <a:spLocks/>
          </p:cNvSpPr>
          <p:nvPr/>
        </p:nvSpPr>
        <p:spPr bwMode="auto">
          <a:xfrm>
            <a:off x="11104034" y="6535739"/>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50000"/>
              </a:spcBef>
              <a:buClr>
                <a:srgbClr val="000000"/>
              </a:buClr>
              <a:defRPr/>
            </a:pPr>
            <a:fld id="{D0F3EBD9-F0E9-431A-B601-81D77D01FF63}" type="slidenum">
              <a:rPr lang="en-GB" altLang="en-US" sz="1000" b="1" smtClean="0">
                <a:solidFill>
                  <a:srgbClr val="00C0B5"/>
                </a:solidFill>
                <a:cs typeface="Arial" panose="020B0604020202020204" pitchFamily="34" charset="0"/>
              </a:rPr>
              <a:pPr algn="r" eaLnBrk="1" hangingPunct="1">
                <a:lnSpc>
                  <a:spcPct val="110000"/>
                </a:lnSpc>
                <a:spcBef>
                  <a:spcPct val="50000"/>
                </a:spcBef>
                <a:buClr>
                  <a:srgbClr val="000000"/>
                </a:buClr>
                <a:defRPr/>
              </a:pPr>
              <a:t>‹#›</a:t>
            </a:fld>
            <a:endParaRPr lang="en-GB" altLang="en-US" sz="1000" b="1">
              <a:solidFill>
                <a:srgbClr val="00C0B5"/>
              </a:solidFill>
              <a:cs typeface="Arial" panose="020B0604020202020204" pitchFamily="34" charset="0"/>
            </a:endParaRPr>
          </a:p>
        </p:txBody>
      </p:sp>
      <p:sp>
        <p:nvSpPr>
          <p:cNvPr id="8" name="Text Box 9"/>
          <p:cNvSpPr txBox="1">
            <a:spLocks noChangeArrowheads="1"/>
          </p:cNvSpPr>
          <p:nvPr/>
        </p:nvSpPr>
        <p:spPr bwMode="auto">
          <a:xfrm>
            <a:off x="395817" y="6526213"/>
            <a:ext cx="186589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defRPr/>
            </a:pPr>
            <a:r>
              <a:rPr lang="en-GB" sz="1000" dirty="0">
                <a:solidFill>
                  <a:srgbClr val="000000"/>
                </a:solidFill>
              </a:rPr>
              <a:t>Department for Work &amp; Pensions</a:t>
            </a:r>
          </a:p>
        </p:txBody>
      </p:sp>
    </p:spTree>
    <p:extLst>
      <p:ext uri="{BB962C8B-B14F-4D97-AF65-F5344CB8AC3E}">
        <p14:creationId xmlns:p14="http://schemas.microsoft.com/office/powerpoint/2010/main" val="233977003"/>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xStyles>
    <p:titleStyle>
      <a:lvl1pPr algn="l" rtl="0" eaLnBrk="1" fontAlgn="base" hangingPunct="1">
        <a:spcBef>
          <a:spcPct val="0"/>
        </a:spcBef>
        <a:spcAft>
          <a:spcPct val="0"/>
        </a:spcAft>
        <a:defRPr sz="3600">
          <a:solidFill>
            <a:srgbClr val="00C0B5"/>
          </a:solidFill>
          <a:latin typeface="+mj-lt"/>
          <a:ea typeface="+mj-ea"/>
          <a:cs typeface="+mj-cs"/>
        </a:defRPr>
      </a:lvl1pPr>
      <a:lvl2pPr algn="l" rtl="0" eaLnBrk="1" fontAlgn="base" hangingPunct="1">
        <a:spcBef>
          <a:spcPct val="0"/>
        </a:spcBef>
        <a:spcAft>
          <a:spcPct val="0"/>
        </a:spcAft>
        <a:defRPr sz="3600">
          <a:solidFill>
            <a:srgbClr val="00C0B5"/>
          </a:solidFill>
          <a:latin typeface="Arial" charset="0"/>
        </a:defRPr>
      </a:lvl2pPr>
      <a:lvl3pPr algn="l" rtl="0" eaLnBrk="1" fontAlgn="base" hangingPunct="1">
        <a:spcBef>
          <a:spcPct val="0"/>
        </a:spcBef>
        <a:spcAft>
          <a:spcPct val="0"/>
        </a:spcAft>
        <a:defRPr sz="3600">
          <a:solidFill>
            <a:srgbClr val="00C0B5"/>
          </a:solidFill>
          <a:latin typeface="Arial" charset="0"/>
        </a:defRPr>
      </a:lvl3pPr>
      <a:lvl4pPr algn="l" rtl="0" eaLnBrk="1" fontAlgn="base" hangingPunct="1">
        <a:spcBef>
          <a:spcPct val="0"/>
        </a:spcBef>
        <a:spcAft>
          <a:spcPct val="0"/>
        </a:spcAft>
        <a:defRPr sz="3600">
          <a:solidFill>
            <a:srgbClr val="00C0B5"/>
          </a:solidFill>
          <a:latin typeface="Arial" charset="0"/>
        </a:defRPr>
      </a:lvl4pPr>
      <a:lvl5pPr algn="l" rtl="0" eaLnBrk="1" fontAlgn="base" hangingPunct="1">
        <a:spcBef>
          <a:spcPct val="0"/>
        </a:spcBef>
        <a:spcAft>
          <a:spcPct val="0"/>
        </a:spcAft>
        <a:defRPr sz="3600">
          <a:solidFill>
            <a:srgbClr val="00C0B5"/>
          </a:solidFill>
          <a:latin typeface="Arial" charset="0"/>
        </a:defRPr>
      </a:lvl5pPr>
      <a:lvl6pPr marL="457200" algn="l" rtl="0" eaLnBrk="1" fontAlgn="base" hangingPunct="1">
        <a:spcBef>
          <a:spcPct val="0"/>
        </a:spcBef>
        <a:spcAft>
          <a:spcPct val="0"/>
        </a:spcAft>
        <a:defRPr sz="3600">
          <a:solidFill>
            <a:srgbClr val="00C0B5"/>
          </a:solidFill>
          <a:latin typeface="Arial" charset="0"/>
        </a:defRPr>
      </a:lvl6pPr>
      <a:lvl7pPr marL="914400" algn="l" rtl="0" eaLnBrk="1" fontAlgn="base" hangingPunct="1">
        <a:spcBef>
          <a:spcPct val="0"/>
        </a:spcBef>
        <a:spcAft>
          <a:spcPct val="0"/>
        </a:spcAft>
        <a:defRPr sz="3600">
          <a:solidFill>
            <a:srgbClr val="00C0B5"/>
          </a:solidFill>
          <a:latin typeface="Arial" charset="0"/>
        </a:defRPr>
      </a:lvl7pPr>
      <a:lvl8pPr marL="1371600" algn="l" rtl="0" eaLnBrk="1" fontAlgn="base" hangingPunct="1">
        <a:spcBef>
          <a:spcPct val="0"/>
        </a:spcBef>
        <a:spcAft>
          <a:spcPct val="0"/>
        </a:spcAft>
        <a:defRPr sz="3600">
          <a:solidFill>
            <a:srgbClr val="00C0B5"/>
          </a:solidFill>
          <a:latin typeface="Arial" charset="0"/>
        </a:defRPr>
      </a:lvl8pPr>
      <a:lvl9pPr marL="1828800" algn="l" rtl="0" eaLnBrk="1" fontAlgn="base" hangingPunct="1">
        <a:spcBef>
          <a:spcPct val="0"/>
        </a:spcBef>
        <a:spcAft>
          <a:spcPct val="0"/>
        </a:spcAft>
        <a:defRPr sz="3600">
          <a:solidFill>
            <a:srgbClr val="00C0B5"/>
          </a:solidFill>
          <a:latin typeface="Arial" charset="0"/>
        </a:defRPr>
      </a:lvl9pPr>
    </p:titleStyle>
    <p:bodyStyle>
      <a:lvl1pPr marL="342900" indent="-342900" algn="l" rtl="0" eaLnBrk="1" fontAlgn="base" hangingPunct="1">
        <a:spcBef>
          <a:spcPct val="20000"/>
        </a:spcBef>
        <a:spcAft>
          <a:spcPct val="0"/>
        </a:spcAft>
        <a:buClr>
          <a:srgbClr val="00C0B5"/>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00C0B5"/>
        </a:buClr>
        <a:buChar char="–"/>
        <a:defRPr sz="2000">
          <a:solidFill>
            <a:schemeClr val="tx1"/>
          </a:solidFill>
          <a:latin typeface="+mn-lt"/>
        </a:defRPr>
      </a:lvl2pPr>
      <a:lvl3pPr marL="1143000" indent="-228600" algn="l" rtl="0" eaLnBrk="1" fontAlgn="base" hangingPunct="1">
        <a:spcBef>
          <a:spcPct val="20000"/>
        </a:spcBef>
        <a:spcAft>
          <a:spcPct val="0"/>
        </a:spcAft>
        <a:buClr>
          <a:srgbClr val="00C0B5"/>
        </a:buClr>
        <a:buChar char="•"/>
        <a:defRPr>
          <a:solidFill>
            <a:schemeClr val="tx1"/>
          </a:solidFill>
          <a:latin typeface="+mn-lt"/>
        </a:defRPr>
      </a:lvl3pPr>
      <a:lvl4pPr marL="1600200" indent="-228600" algn="l" rtl="0" eaLnBrk="1" fontAlgn="base" hangingPunct="1">
        <a:spcBef>
          <a:spcPct val="20000"/>
        </a:spcBef>
        <a:spcAft>
          <a:spcPct val="0"/>
        </a:spcAft>
        <a:buClr>
          <a:srgbClr val="00C0B5"/>
        </a:buClr>
        <a:buChar char="–"/>
        <a:defRPr sz="1600">
          <a:solidFill>
            <a:schemeClr val="tx1"/>
          </a:solidFill>
          <a:latin typeface="+mn-lt"/>
        </a:defRPr>
      </a:lvl4pPr>
      <a:lvl5pPr marL="2057400" indent="-228600" algn="l" rtl="0" eaLnBrk="1" fontAlgn="base" hangingPunct="1">
        <a:spcBef>
          <a:spcPct val="20000"/>
        </a:spcBef>
        <a:spcAft>
          <a:spcPct val="0"/>
        </a:spcAft>
        <a:buClr>
          <a:srgbClr val="00C0B5"/>
        </a:buClr>
        <a:buChar char="»"/>
        <a:defRPr sz="1600">
          <a:solidFill>
            <a:schemeClr val="tx1"/>
          </a:solidFill>
          <a:latin typeface="+mn-lt"/>
        </a:defRPr>
      </a:lvl5pPr>
      <a:lvl6pPr marL="2514600" indent="-228600" algn="l" rtl="0" eaLnBrk="1" fontAlgn="base" hangingPunct="1">
        <a:spcBef>
          <a:spcPct val="20000"/>
        </a:spcBef>
        <a:spcAft>
          <a:spcPct val="0"/>
        </a:spcAft>
        <a:buClr>
          <a:srgbClr val="00C0B5"/>
        </a:buClr>
        <a:buChar char="»"/>
        <a:defRPr sz="1600">
          <a:solidFill>
            <a:schemeClr val="tx1"/>
          </a:solidFill>
          <a:latin typeface="+mn-lt"/>
        </a:defRPr>
      </a:lvl6pPr>
      <a:lvl7pPr marL="2971800" indent="-228600" algn="l" rtl="0" eaLnBrk="1" fontAlgn="base" hangingPunct="1">
        <a:spcBef>
          <a:spcPct val="20000"/>
        </a:spcBef>
        <a:spcAft>
          <a:spcPct val="0"/>
        </a:spcAft>
        <a:buClr>
          <a:srgbClr val="00C0B5"/>
        </a:buClr>
        <a:buChar char="»"/>
        <a:defRPr sz="1600">
          <a:solidFill>
            <a:schemeClr val="tx1"/>
          </a:solidFill>
          <a:latin typeface="+mn-lt"/>
        </a:defRPr>
      </a:lvl7pPr>
      <a:lvl8pPr marL="3429000" indent="-228600" algn="l" rtl="0" eaLnBrk="1" fontAlgn="base" hangingPunct="1">
        <a:spcBef>
          <a:spcPct val="20000"/>
        </a:spcBef>
        <a:spcAft>
          <a:spcPct val="0"/>
        </a:spcAft>
        <a:buClr>
          <a:srgbClr val="00C0B5"/>
        </a:buClr>
        <a:buChar char="»"/>
        <a:defRPr sz="1600">
          <a:solidFill>
            <a:schemeClr val="tx1"/>
          </a:solidFill>
          <a:latin typeface="+mn-lt"/>
        </a:defRPr>
      </a:lvl8pPr>
      <a:lvl9pPr marL="3886200" indent="-228600" algn="l" rtl="0" eaLnBrk="1" fontAlgn="base" hangingPunct="1">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news.microsoft.com/en-gb/2021/04/28/microsoft-partners-with-uk-government-and-seeability-to-support-people-with-disabilities-to-find-jobs-skill-up-support-workers-and-tackle-social-isolatio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playlist?app=desktop&amp;list=PLtSVUgxIo6KqBBGqNdPQG64f-hTs1YxFM" TargetMode="External"/><Relationship Id="rId2" Type="http://schemas.openxmlformats.org/officeDocument/2006/relationships/hyperlink" Target="https://www.gov.uk/government/publications/access-to-work-guide-for-employers" TargetMode="External"/><Relationship Id="rId1" Type="http://schemas.openxmlformats.org/officeDocument/2006/relationships/slideLayout" Target="../slideLayouts/slideLayout2.xml"/><Relationship Id="rId6" Type="http://schemas.openxmlformats.org/officeDocument/2006/relationships/hyperlink" Target="https://docs.microsoft.com/en-us/search/?terms=accessibility&amp;category=Learn" TargetMode="External"/><Relationship Id="rId5" Type="http://schemas.openxmlformats.org/officeDocument/2006/relationships/hyperlink" Target="https://www.google.com/search?q=Microsoft+Accessibility+Twitter+&amp;safe=active&amp;ei=2jSWYZWzNLiExc8PqeCt0AE&amp;ved=0ahUKEwiViILA46H0AhU4QvEDHSlwCxoQ4dUDCA4&amp;oq=Microsoft+Accessibility+Twitter+&amp;gs_lcp=Cgdnd3Mtd2l6EAwyBggAEBYQHjoHCAAQRxCwAzoHCAAQsAMQQzoLCC4QxwEQowIQkQI6CwgAELEDEIMBEJECOggIABCABBCxAzoOCC4QgAQQsQMQxwEQowI6CAguEIAEELEDOg4ILhCABBCxAxDHARDRAzoNCC4QsQMQxwEQ0QMQQzoECAAQQzoHCAAQsQMQQzoHCC4QsQMQQzoECC4QQzoFCAAQgAQ6CggAELEDEIMBEEM6CwgAEIAEELEDEIMBSgQIQRgAUM8OWOFYYLNsaAFwAngAgAGDAYgB0RiSAQUxOC4xNJgBAKABAcgBCsABAQ&amp;sclient=gws-wiz" TargetMode="External"/><Relationship Id="rId4" Type="http://schemas.openxmlformats.org/officeDocument/2006/relationships/hyperlink" Target="https://sway.office.com/vAdiAMXOJEQGVbqX"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abilitynet.org.uk/" TargetMode="External"/><Relationship Id="rId7" Type="http://schemas.openxmlformats.org/officeDocument/2006/relationships/hyperlink" Target="https://support.apple.com/en-gb/accessibility" TargetMode="External"/><Relationship Id="rId2" Type="http://schemas.openxmlformats.org/officeDocument/2006/relationships/hyperlink" Target="https://www.huffpost.com/entry/nothing-about-us-without-us-mantra-for-a-movement_b_59aea450e4b0c50640cd61cf" TargetMode="External"/><Relationship Id="rId1" Type="http://schemas.openxmlformats.org/officeDocument/2006/relationships/slideLayout" Target="../slideLayouts/slideLayout2.xml"/><Relationship Id="rId6" Type="http://schemas.openxmlformats.org/officeDocument/2006/relationships/hyperlink" Target="https://support.google.com/accessibility#topic=9071908" TargetMode="External"/><Relationship Id="rId5" Type="http://schemas.openxmlformats.org/officeDocument/2006/relationships/hyperlink" Target="https://www.microsoft.com/en-gb/Accessibility/disability-answer-desk?activetab=contact-pivot:primaryr9" TargetMode="External"/><Relationship Id="rId4" Type="http://schemas.openxmlformats.org/officeDocument/2006/relationships/hyperlink" Target="https://abilitynet.org.uk/at-home/request-free-it-support-home" TargetMode="Externa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p:cNvSpPr>
          <p:nvPr>
            <p:ph type="ctrTitle"/>
          </p:nvPr>
        </p:nvSpPr>
        <p:spPr>
          <a:xfrm>
            <a:off x="367075" y="4174682"/>
            <a:ext cx="11376000" cy="2412000"/>
          </a:xfrm>
        </p:spPr>
        <p:txBody>
          <a:bodyPr/>
          <a:lstStyle/>
          <a:p>
            <a:r>
              <a:rPr lang="en-GB" sz="4000" b="1" dirty="0">
                <a:solidFill>
                  <a:srgbClr val="009999"/>
                </a:solidFill>
              </a:rPr>
              <a:t>Microsoft and DWP - Accessibility Fundaments </a:t>
            </a:r>
            <a:br>
              <a:rPr lang="en-GB" sz="4000" b="1" dirty="0">
                <a:solidFill>
                  <a:srgbClr val="009999"/>
                </a:solidFill>
              </a:rPr>
            </a:br>
            <a:r>
              <a:rPr lang="en-GB" altLang="en-US" dirty="0"/>
              <a:t>Awareness for External Partners and Employers </a:t>
            </a:r>
            <a:endParaRPr lang="en-GB" altLang="en-US" sz="4000" dirty="0"/>
          </a:p>
        </p:txBody>
      </p:sp>
      <p:sp>
        <p:nvSpPr>
          <p:cNvPr id="4099" name="Rectangle 3"/>
          <p:cNvSpPr>
            <a:spLocks noGrp="1"/>
          </p:cNvSpPr>
          <p:nvPr>
            <p:ph type="subTitle" idx="1"/>
          </p:nvPr>
        </p:nvSpPr>
        <p:spPr>
          <a:xfrm>
            <a:off x="117764" y="5651500"/>
            <a:ext cx="8534400" cy="1087438"/>
          </a:xfrm>
        </p:spPr>
        <p:txBody>
          <a:bodyPr/>
          <a:lstStyle/>
          <a:p>
            <a:pPr eaLnBrk="1" hangingPunct="1">
              <a:buFont typeface="Arial" panose="020B0604020202020204" pitchFamily="34" charset="0"/>
              <a:buNone/>
            </a:pPr>
            <a:r>
              <a:rPr lang="en-GB" altLang="en-US" dirty="0"/>
              <a:t>November 2021</a:t>
            </a:r>
          </a:p>
          <a:p>
            <a:pPr eaLnBrk="1" hangingPunct="1">
              <a:buFont typeface="Arial" panose="020B0604020202020204" pitchFamily="34" charset="0"/>
              <a:buNone/>
            </a:pPr>
            <a:r>
              <a:rPr lang="en-GB" altLang="en-US" dirty="0"/>
              <a:t>v1.0 </a:t>
            </a:r>
          </a:p>
        </p:txBody>
      </p:sp>
      <p:pic>
        <p:nvPicPr>
          <p:cNvPr id="2" name="Picture 1" descr="Accessibility Fundamentals branding including Microsoft and DWP logos.&#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4964" y="122946"/>
            <a:ext cx="3600000" cy="3594536"/>
          </a:xfrm>
          <a:prstGeom prst="rect">
            <a:avLst/>
          </a:prstGeom>
        </p:spPr>
      </p:pic>
    </p:spTree>
    <p:extLst>
      <p:ext uri="{BB962C8B-B14F-4D97-AF65-F5344CB8AC3E}">
        <p14:creationId xmlns:p14="http://schemas.microsoft.com/office/powerpoint/2010/main" val="537925811"/>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b="1" dirty="0"/>
              <a:t>Background and context </a:t>
            </a:r>
          </a:p>
        </p:txBody>
      </p:sp>
      <p:sp>
        <p:nvSpPr>
          <p:cNvPr id="9" name="Content Placeholder 8"/>
          <p:cNvSpPr>
            <a:spLocks noGrp="1"/>
          </p:cNvSpPr>
          <p:nvPr>
            <p:ph idx="1"/>
          </p:nvPr>
        </p:nvSpPr>
        <p:spPr>
          <a:xfrm>
            <a:off x="878417" y="1198563"/>
            <a:ext cx="10375900" cy="4819650"/>
          </a:xfrm>
        </p:spPr>
        <p:txBody>
          <a:bodyPr/>
          <a:lstStyle/>
          <a:p>
            <a:pPr>
              <a:buFont typeface="Wingdings" panose="05000000000000000000" pitchFamily="2" charset="2"/>
              <a:buChar char="q"/>
            </a:pPr>
            <a:r>
              <a:rPr lang="en-GB" sz="2000" dirty="0"/>
              <a:t>Around one in five working-age adults report having a disability, therefore health and disability issues are affecting the working lives of millions of people. </a:t>
            </a:r>
          </a:p>
          <a:p>
            <a:pPr marL="0" indent="0">
              <a:buNone/>
            </a:pPr>
            <a:endParaRPr lang="en-GB" sz="2000" dirty="0"/>
          </a:p>
          <a:p>
            <a:pPr>
              <a:buFont typeface="Wingdings" panose="05000000000000000000" pitchFamily="2" charset="2"/>
              <a:buChar char="q"/>
            </a:pPr>
            <a:r>
              <a:rPr lang="en-GB" sz="2000" dirty="0"/>
              <a:t>The Accessibility Fundamentals learning aims to support the government’s commitment to getting one million more disabled people into work by 2027.</a:t>
            </a:r>
          </a:p>
          <a:p>
            <a:pPr marL="0" indent="0">
              <a:buNone/>
            </a:pPr>
            <a:endParaRPr lang="en-GB" sz="2000" dirty="0"/>
          </a:p>
          <a:p>
            <a:pPr>
              <a:buFont typeface="Wingdings" panose="05000000000000000000" pitchFamily="2" charset="2"/>
              <a:buChar char="q"/>
            </a:pPr>
            <a:r>
              <a:rPr lang="en-GB" sz="2000" dirty="0"/>
              <a:t>It is critical that people with disabilities get the right advice and support to secure or retain employment. </a:t>
            </a:r>
          </a:p>
          <a:p>
            <a:pPr>
              <a:buFont typeface="Wingdings" panose="05000000000000000000" pitchFamily="2" charset="2"/>
              <a:buChar char="q"/>
            </a:pPr>
            <a:endParaRPr lang="en-GB" sz="2000" dirty="0"/>
          </a:p>
          <a:p>
            <a:pPr>
              <a:buFont typeface="Wingdings" panose="05000000000000000000" pitchFamily="2" charset="2"/>
              <a:buChar char="q"/>
            </a:pPr>
            <a:r>
              <a:rPr lang="en-GB" sz="2000" dirty="0"/>
              <a:t>The Accessibility Fundamentals learning aims to upskill work coaches in the Department for Work and Pensions (DWP) to support jobseekers with disabilities in using accessibility tools. </a:t>
            </a:r>
          </a:p>
          <a:p>
            <a:pPr marL="0" indent="0">
              <a:buNone/>
            </a:pPr>
            <a:endParaRPr lang="en-GB" sz="2000" dirty="0"/>
          </a:p>
        </p:txBody>
      </p:sp>
    </p:spTree>
    <p:extLst>
      <p:ext uri="{BB962C8B-B14F-4D97-AF65-F5344CB8AC3E}">
        <p14:creationId xmlns:p14="http://schemas.microsoft.com/office/powerpoint/2010/main" val="3786910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GB" altLang="en-US" b="1" dirty="0"/>
              <a:t>What is the Accessibility Fundamentals project? </a:t>
            </a:r>
          </a:p>
        </p:txBody>
      </p:sp>
      <p:sp>
        <p:nvSpPr>
          <p:cNvPr id="3" name="Content Placeholder 2"/>
          <p:cNvSpPr>
            <a:spLocks noGrp="1"/>
          </p:cNvSpPr>
          <p:nvPr>
            <p:ph idx="1"/>
          </p:nvPr>
        </p:nvSpPr>
        <p:spPr>
          <a:xfrm>
            <a:off x="532053" y="983818"/>
            <a:ext cx="11376000" cy="5364000"/>
          </a:xfrm>
        </p:spPr>
        <p:txBody>
          <a:bodyPr/>
          <a:lstStyle/>
          <a:p>
            <a:pPr lvl="0">
              <a:buFont typeface="Wingdings" panose="05000000000000000000" pitchFamily="2" charset="2"/>
              <a:buChar char="q"/>
            </a:pPr>
            <a:r>
              <a:rPr lang="en-US" sz="2000" u="sng" dirty="0">
                <a:hlinkClick r:id="rId3"/>
              </a:rPr>
              <a:t>On 28 April 2021, Microsoft announced that it was partnering with the Department for Work and Pensions (DWP</a:t>
            </a:r>
            <a:r>
              <a:rPr lang="en-US" sz="2000" u="sng" dirty="0"/>
              <a:t>)</a:t>
            </a:r>
            <a:r>
              <a:rPr lang="en-GB" sz="2000" dirty="0"/>
              <a:t> to help jobseekers with disabilities better use technology to help them gain and retain employment in an increasingly digital workplace. </a:t>
            </a:r>
          </a:p>
          <a:p>
            <a:pPr lvl="0">
              <a:buFont typeface="Wingdings" panose="05000000000000000000" pitchFamily="2" charset="2"/>
              <a:buChar char="q"/>
            </a:pPr>
            <a:endParaRPr lang="en-GB" sz="2000" dirty="0"/>
          </a:p>
          <a:p>
            <a:pPr>
              <a:buFont typeface="Wingdings" panose="05000000000000000000" pitchFamily="2" charset="2"/>
              <a:buChar char="q"/>
            </a:pPr>
            <a:r>
              <a:rPr lang="en-GB" sz="2000" dirty="0"/>
              <a:t>The learning is called Accessibility Fundamentals and is a one-hour learning product that will be completed by all DWP colleagues in work coach roles along with their line managers. </a:t>
            </a:r>
          </a:p>
          <a:p>
            <a:pPr>
              <a:buFont typeface="Wingdings" panose="05000000000000000000" pitchFamily="2" charset="2"/>
              <a:buChar char="q"/>
            </a:pPr>
            <a:endParaRPr lang="en-GB" sz="2000" dirty="0"/>
          </a:p>
          <a:p>
            <a:pPr>
              <a:buFont typeface="Wingdings" panose="05000000000000000000" pitchFamily="2" charset="2"/>
              <a:buChar char="q"/>
            </a:pPr>
            <a:r>
              <a:rPr lang="en-GB" sz="2000" dirty="0"/>
              <a:t>The learning aims to ensure that all DWP work coaches understand how Microsoft tools such as immersive reader, magnifier and automated captions can help them create and design accessible experiences for jobseekers in securing and retaining work - as well as making a difference to their everyday lives.</a:t>
            </a:r>
          </a:p>
          <a:p>
            <a:pPr>
              <a:buFont typeface="Wingdings" panose="05000000000000000000" pitchFamily="2" charset="2"/>
              <a:buChar char="q"/>
            </a:pPr>
            <a:endParaRPr lang="en-GB" sz="2000" dirty="0"/>
          </a:p>
          <a:p>
            <a:pPr>
              <a:buFont typeface="Wingdings" panose="05000000000000000000" pitchFamily="2" charset="2"/>
              <a:buChar char="q"/>
            </a:pPr>
            <a:r>
              <a:rPr lang="en-GB" sz="2000" dirty="0"/>
              <a:t>Our ambition is for the majority of colleagues in work coach roles to have completed the learning by June 2022. </a:t>
            </a:r>
          </a:p>
          <a:p>
            <a:pPr marL="0" indent="0">
              <a:buNone/>
            </a:pPr>
            <a:endParaRPr lang="en-GB" sz="2000" dirty="0"/>
          </a:p>
          <a:p>
            <a:pPr lvl="0">
              <a:buFont typeface="Wingdings" panose="05000000000000000000" pitchFamily="2" charset="2"/>
              <a:buChar char="q"/>
            </a:pPr>
            <a:endParaRPr lang="en-GB" sz="2000" dirty="0"/>
          </a:p>
          <a:p>
            <a:pPr>
              <a:spcBef>
                <a:spcPts val="0"/>
              </a:spcBef>
              <a:spcAft>
                <a:spcPts val="600"/>
              </a:spcAft>
              <a:buFont typeface="Wingdings" panose="05000000000000000000" pitchFamily="2" charset="2"/>
              <a:buChar char="q"/>
              <a:defRPr/>
            </a:pPr>
            <a:endParaRPr lang="en-US" altLang="en-US" sz="2400" dirty="0">
              <a:solidFill>
                <a:srgbClr val="000000"/>
              </a:solidFill>
            </a:endParaRPr>
          </a:p>
          <a:p>
            <a:pPr>
              <a:spcBef>
                <a:spcPts val="0"/>
              </a:spcBef>
              <a:spcAft>
                <a:spcPts val="600"/>
              </a:spcAft>
              <a:buFont typeface="Wingdings" panose="05000000000000000000" pitchFamily="2" charset="2"/>
              <a:buChar char="q"/>
              <a:defRPr/>
            </a:pPr>
            <a:endParaRPr lang="en-US" altLang="en-US" sz="2400" dirty="0">
              <a:solidFill>
                <a:srgbClr val="000000"/>
              </a:solidFill>
            </a:endParaRPr>
          </a:p>
          <a:p>
            <a:pPr>
              <a:spcBef>
                <a:spcPts val="0"/>
              </a:spcBef>
              <a:spcAft>
                <a:spcPts val="1200"/>
              </a:spcAft>
              <a:defRPr/>
            </a:pPr>
            <a:endParaRPr lang="en-GB" sz="1600" dirty="0"/>
          </a:p>
          <a:p>
            <a:pPr>
              <a:spcBef>
                <a:spcPts val="0"/>
              </a:spcBef>
              <a:spcAft>
                <a:spcPts val="1200"/>
              </a:spcAft>
              <a:defRPr/>
            </a:pPr>
            <a:endParaRPr lang="en-GB" sz="1600" b="1" dirty="0"/>
          </a:p>
        </p:txBody>
      </p:sp>
    </p:spTree>
    <p:extLst>
      <p:ext uri="{BB962C8B-B14F-4D97-AF65-F5344CB8AC3E}">
        <p14:creationId xmlns:p14="http://schemas.microsoft.com/office/powerpoint/2010/main" val="3331099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717" y="174399"/>
            <a:ext cx="9167283" cy="806450"/>
          </a:xfrm>
        </p:spPr>
        <p:txBody>
          <a:bodyPr/>
          <a:lstStyle/>
          <a:p>
            <a:r>
              <a:rPr lang="en-GB" b="1" dirty="0"/>
              <a:t>Resources </a:t>
            </a:r>
          </a:p>
        </p:txBody>
      </p:sp>
      <p:sp>
        <p:nvSpPr>
          <p:cNvPr id="3" name="Content Placeholder 2"/>
          <p:cNvSpPr>
            <a:spLocks noGrp="1"/>
          </p:cNvSpPr>
          <p:nvPr>
            <p:ph idx="1"/>
          </p:nvPr>
        </p:nvSpPr>
        <p:spPr>
          <a:xfrm>
            <a:off x="682645" y="677237"/>
            <a:ext cx="11124000" cy="5652000"/>
          </a:xfrm>
        </p:spPr>
        <p:txBody>
          <a:bodyPr/>
          <a:lstStyle/>
          <a:p>
            <a:pPr marL="0" indent="0">
              <a:buNone/>
            </a:pPr>
            <a:r>
              <a:rPr lang="en-GB" sz="2000" b="1" dirty="0"/>
              <a:t>Access to Work </a:t>
            </a:r>
          </a:p>
          <a:p>
            <a:pPr>
              <a:buFont typeface="Wingdings" panose="05000000000000000000" pitchFamily="2" charset="2"/>
              <a:buChar char="q"/>
            </a:pPr>
            <a:r>
              <a:rPr lang="en-GB" sz="2000" dirty="0"/>
              <a:t>Access to Work is referenced in the learning. Support through the Access to Work scheme can help people get or stay in work if they have a physical or mental health condition or disability. The Access to Work scheme can help cover the costs of workplace adaptations, special equipment and travel. Further information is available on the Gov.uk website: </a:t>
            </a:r>
            <a:r>
              <a:rPr lang="en-GB" sz="2000" b="1" dirty="0">
                <a:hlinkClick r:id="rId2"/>
              </a:rPr>
              <a:t>Access to Work guide for employers</a:t>
            </a:r>
            <a:endParaRPr lang="en-GB" sz="2000" b="1" dirty="0"/>
          </a:p>
          <a:p>
            <a:pPr marL="0" indent="0">
              <a:buNone/>
            </a:pPr>
            <a:endParaRPr lang="en-GB" sz="2000" b="1" dirty="0"/>
          </a:p>
          <a:p>
            <a:pPr marL="0" indent="0">
              <a:buNone/>
            </a:pPr>
            <a:r>
              <a:rPr lang="en-GB" sz="2000" b="1" dirty="0"/>
              <a:t>Microsoft resources</a:t>
            </a:r>
            <a:endParaRPr lang="en-GB" sz="2000" dirty="0"/>
          </a:p>
          <a:p>
            <a:pPr>
              <a:buFont typeface="Wingdings" panose="05000000000000000000" pitchFamily="2" charset="2"/>
              <a:buChar char="q"/>
            </a:pPr>
            <a:r>
              <a:rPr lang="en-GB" sz="2000" dirty="0"/>
              <a:t>Microsoft are a Disability Confident Leader (level 3) and have produced lots of material about accessibility. You may want to watch some of the videos that are available: </a:t>
            </a:r>
            <a:r>
              <a:rPr lang="en-GB" sz="2000" b="1" dirty="0">
                <a:hlinkClick r:id="rId3"/>
              </a:rPr>
              <a:t>YouTube playlist</a:t>
            </a:r>
            <a:endParaRPr lang="en-GB" sz="2000" dirty="0"/>
          </a:p>
          <a:p>
            <a:pPr>
              <a:buFont typeface="Wingdings" panose="05000000000000000000" pitchFamily="2" charset="2"/>
              <a:buChar char="q"/>
            </a:pPr>
            <a:r>
              <a:rPr lang="en-GB" sz="2000" dirty="0"/>
              <a:t>There is also additional information on Microsoft features on their website: </a:t>
            </a:r>
            <a:r>
              <a:rPr lang="en-GB" sz="2000" b="1" dirty="0">
                <a:hlinkClick r:id="rId4"/>
              </a:rPr>
              <a:t>Accessibility Features</a:t>
            </a:r>
            <a:endParaRPr lang="en-GB" sz="2000" dirty="0"/>
          </a:p>
          <a:p>
            <a:pPr>
              <a:buFont typeface="Wingdings" panose="05000000000000000000" pitchFamily="2" charset="2"/>
              <a:buChar char="q"/>
            </a:pPr>
            <a:r>
              <a:rPr lang="en-GB" sz="2000" dirty="0"/>
              <a:t>For the most up to date information you can obtain access to Microsoft’s twitter page via the attached link: </a:t>
            </a:r>
            <a:r>
              <a:rPr lang="en-GB" sz="2000" b="1" dirty="0">
                <a:hlinkClick r:id="rId5"/>
              </a:rPr>
              <a:t>MSFT Accessibility Twitter</a:t>
            </a:r>
            <a:endParaRPr lang="en-GB" sz="2000" dirty="0"/>
          </a:p>
          <a:p>
            <a:pPr>
              <a:buFont typeface="Wingdings" panose="05000000000000000000" pitchFamily="2" charset="2"/>
              <a:buChar char="q"/>
            </a:pPr>
            <a:r>
              <a:rPr lang="en-GB" sz="2000" dirty="0"/>
              <a:t>A link to other Microsoft learning resources: </a:t>
            </a:r>
            <a:r>
              <a:rPr lang="en-GB" sz="2000" b="1" dirty="0">
                <a:hlinkClick r:id="rId6"/>
              </a:rPr>
              <a:t>microsoft.com Learn</a:t>
            </a:r>
            <a:endParaRPr lang="en-GB" sz="2000" dirty="0"/>
          </a:p>
          <a:p>
            <a:pPr marL="0" indent="0">
              <a:buNone/>
            </a:pPr>
            <a:r>
              <a:rPr lang="en-GB" sz="1600" dirty="0"/>
              <a:t> </a:t>
            </a:r>
          </a:p>
          <a:p>
            <a:pPr marL="0" indent="0">
              <a:spcBef>
                <a:spcPts val="0"/>
              </a:spcBef>
              <a:buNone/>
            </a:pPr>
            <a:endParaRPr lang="en-GB" sz="1600" dirty="0">
              <a:solidFill>
                <a:srgbClr val="FF0000"/>
              </a:solidFill>
            </a:endParaRPr>
          </a:p>
        </p:txBody>
      </p:sp>
    </p:spTree>
    <p:extLst>
      <p:ext uri="{BB962C8B-B14F-4D97-AF65-F5344CB8AC3E}">
        <p14:creationId xmlns:p14="http://schemas.microsoft.com/office/powerpoint/2010/main" val="3095683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Resources (continued)  </a:t>
            </a:r>
          </a:p>
        </p:txBody>
      </p:sp>
      <p:sp>
        <p:nvSpPr>
          <p:cNvPr id="3" name="Content Placeholder 2"/>
          <p:cNvSpPr>
            <a:spLocks noGrp="1"/>
          </p:cNvSpPr>
          <p:nvPr>
            <p:ph idx="1"/>
          </p:nvPr>
        </p:nvSpPr>
        <p:spPr>
          <a:xfrm>
            <a:off x="879379" y="1198563"/>
            <a:ext cx="10375900" cy="4819650"/>
          </a:xfrm>
        </p:spPr>
        <p:txBody>
          <a:bodyPr/>
          <a:lstStyle/>
          <a:p>
            <a:pPr marL="0" indent="0">
              <a:buNone/>
            </a:pPr>
            <a:r>
              <a:rPr lang="en-GB" sz="2000" b="1" dirty="0"/>
              <a:t>Other Resources</a:t>
            </a:r>
            <a:endParaRPr lang="en-GB" sz="2000" dirty="0"/>
          </a:p>
          <a:p>
            <a:pPr>
              <a:buFont typeface="Wingdings" panose="05000000000000000000" pitchFamily="2" charset="2"/>
              <a:buChar char="q"/>
            </a:pPr>
            <a:r>
              <a:rPr lang="en-GB" sz="2000" b="1" dirty="0">
                <a:hlinkClick r:id="rId2"/>
              </a:rPr>
              <a:t>Huffington Post: “Nothing About Us Without Us”</a:t>
            </a:r>
            <a:r>
              <a:rPr lang="en-GB" sz="2000" dirty="0"/>
              <a:t> - this mantra “reinforces the role of people without disabilities as strong allies and partners who share the role towards inclusivity and accessibility”</a:t>
            </a:r>
          </a:p>
          <a:p>
            <a:pPr>
              <a:buFont typeface="Wingdings" panose="05000000000000000000" pitchFamily="2" charset="2"/>
              <a:buChar char="q"/>
            </a:pPr>
            <a:r>
              <a:rPr lang="en-GB" sz="2000" b="1" dirty="0">
                <a:hlinkClick r:id="rId3"/>
              </a:rPr>
              <a:t>A digital world accessible to all. | </a:t>
            </a:r>
            <a:r>
              <a:rPr lang="en-GB" sz="2000" b="1" dirty="0" err="1">
                <a:hlinkClick r:id="rId3"/>
              </a:rPr>
              <a:t>AbilityNet</a:t>
            </a:r>
            <a:r>
              <a:rPr lang="en-GB" sz="2000" dirty="0">
                <a:hlinkClick r:id="rId3"/>
              </a:rPr>
              <a:t> </a:t>
            </a:r>
            <a:r>
              <a:rPr lang="en-GB" sz="2000" dirty="0"/>
              <a:t>- supports anyone living with any disability or impairment to use technology to achieve their goals at home, at work and in education. - </a:t>
            </a:r>
            <a:r>
              <a:rPr lang="en-GB" sz="2000" b="1" dirty="0">
                <a:hlinkClick r:id="rId4"/>
              </a:rPr>
              <a:t>Request Free IT Support At Home | </a:t>
            </a:r>
            <a:r>
              <a:rPr lang="en-GB" sz="2000" b="1" dirty="0" err="1">
                <a:hlinkClick r:id="rId4"/>
              </a:rPr>
              <a:t>AbilityNet</a:t>
            </a:r>
            <a:endParaRPr lang="en-GB" sz="2000" dirty="0"/>
          </a:p>
          <a:p>
            <a:pPr>
              <a:buFont typeface="Wingdings" panose="05000000000000000000" pitchFamily="2" charset="2"/>
              <a:buChar char="q"/>
            </a:pPr>
            <a:r>
              <a:rPr lang="en-GB" sz="2000" dirty="0"/>
              <a:t>Also, did you know that Microsoft, Google and Apple all have help desks to help people with disabilities access their products. You may also find these useful as well as sharing details with your customers.</a:t>
            </a:r>
          </a:p>
          <a:p>
            <a:pPr>
              <a:buFont typeface="Wingdings" panose="05000000000000000000" pitchFamily="2" charset="2"/>
              <a:buChar char="q"/>
            </a:pPr>
            <a:r>
              <a:rPr lang="en-GB" sz="2000" dirty="0"/>
              <a:t>Microsoft - </a:t>
            </a:r>
            <a:r>
              <a:rPr lang="en-GB" sz="2000" b="1" dirty="0">
                <a:hlinkClick r:id="rId5"/>
              </a:rPr>
              <a:t>Disability Answer Desk</a:t>
            </a:r>
            <a:endParaRPr lang="en-GB" sz="2000" dirty="0"/>
          </a:p>
          <a:p>
            <a:pPr>
              <a:buFont typeface="Wingdings" panose="05000000000000000000" pitchFamily="2" charset="2"/>
              <a:buChar char="q"/>
            </a:pPr>
            <a:r>
              <a:rPr lang="en-GB" sz="2000" dirty="0"/>
              <a:t>Google - </a:t>
            </a:r>
            <a:r>
              <a:rPr lang="en-GB" sz="2000" b="1" dirty="0">
                <a:hlinkClick r:id="rId6"/>
              </a:rPr>
              <a:t>Support.google.com/accessibility</a:t>
            </a:r>
            <a:endParaRPr lang="en-GB" sz="2000" dirty="0"/>
          </a:p>
          <a:p>
            <a:pPr>
              <a:buFont typeface="Wingdings" panose="05000000000000000000" pitchFamily="2" charset="2"/>
              <a:buChar char="q"/>
            </a:pPr>
            <a:r>
              <a:rPr lang="en-GB" sz="2000" dirty="0"/>
              <a:t>Apple - </a:t>
            </a:r>
            <a:r>
              <a:rPr lang="en-GB" sz="2000" b="1" dirty="0">
                <a:hlinkClick r:id="rId7"/>
              </a:rPr>
              <a:t>Accessibility Support - Official Apple Support</a:t>
            </a:r>
            <a:endParaRPr lang="en-GB" sz="2000" dirty="0"/>
          </a:p>
          <a:p>
            <a:pPr marL="0" indent="0">
              <a:buNone/>
            </a:pPr>
            <a:endParaRPr lang="en-GB" sz="1600" dirty="0"/>
          </a:p>
          <a:p>
            <a:pPr marL="0" indent="0">
              <a:spcBef>
                <a:spcPts val="0"/>
              </a:spcBef>
              <a:buNone/>
            </a:pPr>
            <a:endParaRPr lang="en-GB" sz="1600" dirty="0">
              <a:solidFill>
                <a:srgbClr val="FF0000"/>
              </a:solidFill>
            </a:endParaRPr>
          </a:p>
        </p:txBody>
      </p:sp>
    </p:spTree>
    <p:extLst>
      <p:ext uri="{BB962C8B-B14F-4D97-AF65-F5344CB8AC3E}">
        <p14:creationId xmlns:p14="http://schemas.microsoft.com/office/powerpoint/2010/main" val="3504795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a:t>Handout for jobseekers </a:t>
            </a:r>
          </a:p>
        </p:txBody>
      </p:sp>
      <p:sp>
        <p:nvSpPr>
          <p:cNvPr id="3" name="Content Placeholder 2"/>
          <p:cNvSpPr>
            <a:spLocks noGrp="1"/>
          </p:cNvSpPr>
          <p:nvPr>
            <p:ph idx="1"/>
          </p:nvPr>
        </p:nvSpPr>
        <p:spPr>
          <a:xfrm>
            <a:off x="817033" y="928400"/>
            <a:ext cx="10776912" cy="5508000"/>
          </a:xfrm>
        </p:spPr>
        <p:txBody>
          <a:bodyPr/>
          <a:lstStyle/>
          <a:p>
            <a:pPr>
              <a:lnSpc>
                <a:spcPct val="107000"/>
              </a:lnSpc>
              <a:spcAft>
                <a:spcPts val="800"/>
              </a:spcAft>
              <a:buFont typeface="Wingdings" panose="05000000000000000000" pitchFamily="2" charset="2"/>
              <a:buChar char="q"/>
            </a:pPr>
            <a:r>
              <a:rPr lang="en-GB" sz="2000" dirty="0">
                <a:latin typeface="Arial" panose="020B0604020202020204" pitchFamily="34" charset="0"/>
                <a:ea typeface="Calibri" panose="020F0502020204030204" pitchFamily="34" charset="0"/>
                <a:cs typeface="Arial" panose="020B0604020202020204" pitchFamily="34" charset="0"/>
              </a:rPr>
              <a:t>A handout is also available for sharing information with jobseekers to improve their knowledge of what features exist that will make it easier for them to use technology. The handout can be shared via e-mail and it contains some useful links to resources.</a:t>
            </a:r>
          </a:p>
          <a:p>
            <a:pPr lvl="1">
              <a:lnSpc>
                <a:spcPct val="107000"/>
              </a:lnSpc>
              <a:spcAft>
                <a:spcPts val="800"/>
              </a:spcAft>
            </a:pPr>
            <a:r>
              <a:rPr lang="en-GB" sz="2000" u="sng" dirty="0">
                <a:latin typeface="Arial" panose="020B0604020202020204" pitchFamily="34" charset="0"/>
                <a:ea typeface="Calibri" panose="020F0502020204030204" pitchFamily="34" charset="0"/>
                <a:cs typeface="Arial" panose="020B0604020202020204" pitchFamily="34" charset="0"/>
              </a:rPr>
              <a:t>Handout for jobseekers (English version) </a:t>
            </a:r>
          </a:p>
          <a:p>
            <a:pPr marL="342900" lvl="1" indent="0">
              <a:lnSpc>
                <a:spcPct val="107000"/>
              </a:lnSpc>
              <a:spcAft>
                <a:spcPts val="800"/>
              </a:spcAft>
              <a:buNone/>
            </a:pPr>
            <a:endParaRPr lang="en-GB" sz="2000" dirty="0">
              <a:latin typeface="Arial" panose="020B0604020202020204" pitchFamily="34" charset="0"/>
              <a:ea typeface="Calibri" panose="020F0502020204030204" pitchFamily="34" charset="0"/>
              <a:cs typeface="Arial" panose="020B0604020202020204" pitchFamily="34" charset="0"/>
            </a:endParaRPr>
          </a:p>
          <a:p>
            <a:pPr marL="342900" lvl="1" indent="0">
              <a:lnSpc>
                <a:spcPct val="107000"/>
              </a:lnSpc>
              <a:spcAft>
                <a:spcPts val="800"/>
              </a:spcAft>
              <a:buNone/>
            </a:pPr>
            <a:endParaRPr lang="en-GB" sz="2000" dirty="0">
              <a:latin typeface="Arial" panose="020B0604020202020204" pitchFamily="34" charset="0"/>
              <a:ea typeface="Calibri" panose="020F0502020204030204" pitchFamily="34" charset="0"/>
              <a:cs typeface="Arial" panose="020B0604020202020204" pitchFamily="34" charset="0"/>
            </a:endParaRPr>
          </a:p>
          <a:p>
            <a:pPr marL="342900" lvl="1" indent="0">
              <a:lnSpc>
                <a:spcPct val="107000"/>
              </a:lnSpc>
              <a:spcAft>
                <a:spcPts val="800"/>
              </a:spcAft>
              <a:buNone/>
            </a:pPr>
            <a:endParaRPr lang="en-GB" sz="2000" dirty="0">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800"/>
              </a:spcAft>
            </a:pPr>
            <a:endParaRPr lang="en-GB" sz="2000" dirty="0">
              <a:latin typeface="Arial" panose="020B0604020202020204" pitchFamily="34" charset="0"/>
              <a:ea typeface="Calibri" panose="020F0502020204030204" pitchFamily="34" charset="0"/>
              <a:cs typeface="Arial" panose="020B0604020202020204" pitchFamily="34" charset="0"/>
            </a:endParaRPr>
          </a:p>
          <a:p>
            <a:pPr lvl="1">
              <a:lnSpc>
                <a:spcPct val="107000"/>
              </a:lnSpc>
              <a:spcAft>
                <a:spcPts val="800"/>
              </a:spcAft>
            </a:pPr>
            <a:r>
              <a:rPr lang="en-GB" sz="2000" u="sng" dirty="0">
                <a:latin typeface="Arial" panose="020B0604020202020204" pitchFamily="34" charset="0"/>
                <a:ea typeface="Calibri" panose="020F0502020204030204" pitchFamily="34" charset="0"/>
                <a:cs typeface="Arial" panose="020B0604020202020204" pitchFamily="34" charset="0"/>
              </a:rPr>
              <a:t>Handout for jobseekers (Welsh version)   </a:t>
            </a:r>
          </a:p>
          <a:p>
            <a:pPr marL="342900" lvl="1" indent="0">
              <a:lnSpc>
                <a:spcPct val="107000"/>
              </a:lnSpc>
              <a:spcAft>
                <a:spcPts val="800"/>
              </a:spcAft>
              <a:buNone/>
            </a:pPr>
            <a:endParaRPr lang="en-GB" sz="2000" dirty="0">
              <a:latin typeface="Arial" panose="020B0604020202020204" pitchFamily="34" charset="0"/>
              <a:ea typeface="Calibri" panose="020F0502020204030204" pitchFamily="34" charset="0"/>
              <a:cs typeface="Arial" panose="020B0604020202020204" pitchFamily="34" charset="0"/>
            </a:endParaRPr>
          </a:p>
          <a:p>
            <a:pPr marL="342900" lvl="1" indent="0">
              <a:lnSpc>
                <a:spcPct val="107000"/>
              </a:lnSpc>
              <a:spcAft>
                <a:spcPts val="800"/>
              </a:spcAft>
              <a:buNone/>
            </a:pPr>
            <a:endParaRPr lang="en-GB" sz="1600" dirty="0">
              <a:solidFill>
                <a:srgbClr val="FF0000"/>
              </a:solidFill>
            </a:endParaRPr>
          </a:p>
        </p:txBody>
      </p:sp>
      <p:graphicFrame>
        <p:nvGraphicFramePr>
          <p:cNvPr id="7" name="Object 6" descr="Embedded PDF document which is the handout for jobseekers (English version)">
            <a:extLst>
              <a:ext uri="{C183D7F6-B498-43B3-948B-1728B52AA6E4}">
                <adec:decorative xmlns:adec="http://schemas.microsoft.com/office/drawing/2017/decorative" val="0"/>
              </a:ext>
            </a:extLst>
          </p:cNvPr>
          <p:cNvGraphicFramePr>
            <a:graphicFrameLocks noChangeAspect="1"/>
          </p:cNvGraphicFramePr>
          <p:nvPr>
            <p:extLst>
              <p:ext uri="{D42A27DB-BD31-4B8C-83A1-F6EECF244321}">
                <p14:modId xmlns:p14="http://schemas.microsoft.com/office/powerpoint/2010/main" val="3107293478"/>
              </p:ext>
            </p:extLst>
          </p:nvPr>
        </p:nvGraphicFramePr>
        <p:xfrm>
          <a:off x="5978235" y="2228281"/>
          <a:ext cx="2107308" cy="1800000"/>
        </p:xfrm>
        <a:graphic>
          <a:graphicData uri="http://schemas.openxmlformats.org/presentationml/2006/ole">
            <mc:AlternateContent xmlns:mc="http://schemas.openxmlformats.org/markup-compatibility/2006">
              <mc:Choice xmlns:v="urn:schemas-microsoft-com:vml" Requires="v">
                <p:oleObj spid="_x0000_s1052" name="Acrobat Document" showAsIcon="1" r:id="rId3" imgW="914400" imgH="781200" progId="AcroExch.Document.DC">
                  <p:embed/>
                </p:oleObj>
              </mc:Choice>
              <mc:Fallback>
                <p:oleObj name="Acrobat Document" showAsIcon="1" r:id="rId3" imgW="914400" imgH="781200" progId="AcroExch.Document.DC">
                  <p:embed/>
                  <p:pic>
                    <p:nvPicPr>
                      <p:cNvPr id="0" name=""/>
                      <p:cNvPicPr/>
                      <p:nvPr/>
                    </p:nvPicPr>
                    <p:blipFill>
                      <a:blip r:embed="rId4"/>
                      <a:stretch>
                        <a:fillRect/>
                      </a:stretch>
                    </p:blipFill>
                    <p:spPr>
                      <a:xfrm>
                        <a:off x="5978235" y="2228281"/>
                        <a:ext cx="2107308" cy="1800000"/>
                      </a:xfrm>
                      <a:prstGeom prst="rect">
                        <a:avLst/>
                      </a:prstGeom>
                    </p:spPr>
                  </p:pic>
                </p:oleObj>
              </mc:Fallback>
            </mc:AlternateContent>
          </a:graphicData>
        </a:graphic>
      </p:graphicFrame>
      <p:graphicFrame>
        <p:nvGraphicFramePr>
          <p:cNvPr id="6" name="Object 5" descr="Embedded version of handout for jobseekers (Welsh version)">
            <a:extLst>
              <a:ext uri="{C183D7F6-B498-43B3-948B-1728B52AA6E4}">
                <adec:decorative xmlns:adec="http://schemas.microsoft.com/office/drawing/2017/decorative" val="0"/>
              </a:ext>
            </a:extLst>
          </p:cNvPr>
          <p:cNvGraphicFramePr>
            <a:graphicFrameLocks noChangeAspect="1"/>
          </p:cNvGraphicFramePr>
          <p:nvPr>
            <p:extLst>
              <p:ext uri="{D42A27DB-BD31-4B8C-83A1-F6EECF244321}">
                <p14:modId xmlns:p14="http://schemas.microsoft.com/office/powerpoint/2010/main" val="1019815859"/>
              </p:ext>
            </p:extLst>
          </p:nvPr>
        </p:nvGraphicFramePr>
        <p:xfrm>
          <a:off x="5978235" y="4940459"/>
          <a:ext cx="2107308" cy="1800000"/>
        </p:xfrm>
        <a:graphic>
          <a:graphicData uri="http://schemas.openxmlformats.org/presentationml/2006/ole">
            <mc:AlternateContent xmlns:mc="http://schemas.openxmlformats.org/markup-compatibility/2006">
              <mc:Choice xmlns:v="urn:schemas-microsoft-com:vml" Requires="v">
                <p:oleObj spid="_x0000_s1053" name="Acrobat Document" showAsIcon="1" r:id="rId5" imgW="914400" imgH="781200" progId="AcroExch.Document.DC">
                  <p:embed/>
                </p:oleObj>
              </mc:Choice>
              <mc:Fallback>
                <p:oleObj name="Acrobat Document" showAsIcon="1" r:id="rId5" imgW="914400" imgH="781200" progId="AcroExch.Document.DC">
                  <p:embed/>
                  <p:pic>
                    <p:nvPicPr>
                      <p:cNvPr id="0" name=""/>
                      <p:cNvPicPr/>
                      <p:nvPr/>
                    </p:nvPicPr>
                    <p:blipFill>
                      <a:blip r:embed="rId6"/>
                      <a:stretch>
                        <a:fillRect/>
                      </a:stretch>
                    </p:blipFill>
                    <p:spPr>
                      <a:xfrm>
                        <a:off x="5978235" y="4940459"/>
                        <a:ext cx="2107308" cy="1800000"/>
                      </a:xfrm>
                      <a:prstGeom prst="rect">
                        <a:avLst/>
                      </a:prstGeom>
                    </p:spPr>
                  </p:pic>
                </p:oleObj>
              </mc:Fallback>
            </mc:AlternateContent>
          </a:graphicData>
        </a:graphic>
      </p:graphicFrame>
    </p:spTree>
    <p:extLst>
      <p:ext uri="{BB962C8B-B14F-4D97-AF65-F5344CB8AC3E}">
        <p14:creationId xmlns:p14="http://schemas.microsoft.com/office/powerpoint/2010/main" val="3421577094"/>
      </p:ext>
    </p:extLst>
  </p:cSld>
  <p:clrMapOvr>
    <a:masterClrMapping/>
  </p:clrMapOvr>
</p:sld>
</file>

<file path=ppt/theme/theme1.xml><?xml version="1.0" encoding="utf-8"?>
<a:theme xmlns:a="http://schemas.openxmlformats.org/drawingml/2006/main" name="DWP SLIDES E">
  <a:themeElements>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DWP SLIDES 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WP SLIDES E">
  <a:themeElements>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DWP SLIDES 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WP SLIDES E">
  <a:themeElements>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DWP SLIDES 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WP SLIDES E">
  <a:themeElements>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DWP SLIDES 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WP SLIDES E">
  <a:themeElements>
    <a:clrScheme name="DW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513184"/>
      </a:accent4>
      <a:accent5>
        <a:srgbClr val="00C0B5"/>
      </a:accent5>
      <a:accent6>
        <a:srgbClr val="F79646"/>
      </a:accent6>
      <a:hlink>
        <a:srgbClr val="0000FF"/>
      </a:hlink>
      <a:folHlink>
        <a:srgbClr val="800080"/>
      </a:folHlink>
    </a:clrScheme>
    <a:fontScheme name="1_DWP SLIDES 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solidFill>
            <a:schemeClr val="accent4"/>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accent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DWP SLIDES E">
  <a:themeElements>
    <a:clrScheme name="DW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513184"/>
      </a:accent4>
      <a:accent5>
        <a:srgbClr val="00C0B5"/>
      </a:accent5>
      <a:accent6>
        <a:srgbClr val="F79646"/>
      </a:accent6>
      <a:hlink>
        <a:srgbClr val="0000FF"/>
      </a:hlink>
      <a:folHlink>
        <a:srgbClr val="800080"/>
      </a:folHlink>
    </a:clrScheme>
    <a:fontScheme name="1_DWP SLIDES 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solidFill>
            <a:schemeClr val="accent4"/>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accent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AC Away Day Master Presentation">
  <a:themeElements>
    <a:clrScheme name="DW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513184"/>
      </a:accent4>
      <a:accent5>
        <a:srgbClr val="00C0B5"/>
      </a:accent5>
      <a:accent6>
        <a:srgbClr val="F79646"/>
      </a:accent6>
      <a:hlink>
        <a:srgbClr val="0000FF"/>
      </a:hlink>
      <a:folHlink>
        <a:srgbClr val="800080"/>
      </a:folHlink>
    </a:clrScheme>
    <a:fontScheme name="1_AC Away Day Master Presentation">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solidFill>
            <a:schemeClr val="accent4"/>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accent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6_DWP SLIDES E">
  <a:themeElements>
    <a:clrScheme name="DW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513184"/>
      </a:accent4>
      <a:accent5>
        <a:srgbClr val="00C0B5"/>
      </a:accent5>
      <a:accent6>
        <a:srgbClr val="F79646"/>
      </a:accent6>
      <a:hlink>
        <a:srgbClr val="0000FF"/>
      </a:hlink>
      <a:folHlink>
        <a:srgbClr val="800080"/>
      </a:folHlink>
    </a:clrScheme>
    <a:fontScheme name="1_DWP SLIDES 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solidFill>
            <a:schemeClr val="accent4"/>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accent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3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7_DWP SLIDES E">
  <a:themeElements>
    <a:clrScheme name="DW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513184"/>
      </a:accent4>
      <a:accent5>
        <a:srgbClr val="00C0B5"/>
      </a:accent5>
      <a:accent6>
        <a:srgbClr val="F79646"/>
      </a:accent6>
      <a:hlink>
        <a:srgbClr val="0000FF"/>
      </a:hlink>
      <a:folHlink>
        <a:srgbClr val="800080"/>
      </a:folHlink>
    </a:clrScheme>
    <a:fontScheme name="1_DWP SLIDES 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solidFill>
            <a:schemeClr val="accent4"/>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accent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4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8_DWP SLIDES E">
  <a:themeElements>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DWP SLIDES 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_DWP SLIDES SCREEN E">
  <a:themeElements>
    <a:clrScheme name="DW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513184"/>
      </a:accent4>
      <a:accent5>
        <a:srgbClr val="00C0B5"/>
      </a:accent5>
      <a:accent6>
        <a:srgbClr val="F79646"/>
      </a:accent6>
      <a:hlink>
        <a:srgbClr val="0000FF"/>
      </a:hlink>
      <a:folHlink>
        <a:srgbClr val="800080"/>
      </a:folHlink>
    </a:clrScheme>
    <a:fontScheme name="1_DWP SLIDES SCREEN 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solidFill>
            <a:schemeClr val="accent4"/>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accent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9_DWP SLIDES E">
  <a:themeElements>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DWP SLIDES 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3_DWP SLIDES SCREEN E">
  <a:themeElements>
    <a:clrScheme name="DW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513184"/>
      </a:accent4>
      <a:accent5>
        <a:srgbClr val="00C0B5"/>
      </a:accent5>
      <a:accent6>
        <a:srgbClr val="F79646"/>
      </a:accent6>
      <a:hlink>
        <a:srgbClr val="0000FF"/>
      </a:hlink>
      <a:folHlink>
        <a:srgbClr val="800080"/>
      </a:folHlink>
    </a:clrScheme>
    <a:fontScheme name="1_DWP SLIDES SCREEN 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solidFill>
            <a:schemeClr val="accent4"/>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accent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10_DWP SLIDES E">
  <a:themeElements>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DWP SLIDES 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WP SLIDES 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_DWP SLIDES SCREEN E">
  <a:themeElements>
    <a:clrScheme name="DWP">
      <a:dk1>
        <a:sysClr val="windowText" lastClr="000000"/>
      </a:dk1>
      <a:lt1>
        <a:sysClr val="window" lastClr="FFFFFF"/>
      </a:lt1>
      <a:dk2>
        <a:srgbClr val="1F497D"/>
      </a:dk2>
      <a:lt2>
        <a:srgbClr val="EEECE1"/>
      </a:lt2>
      <a:accent1>
        <a:srgbClr val="4F81BD"/>
      </a:accent1>
      <a:accent2>
        <a:srgbClr val="C0504D"/>
      </a:accent2>
      <a:accent3>
        <a:srgbClr val="9BBB59"/>
      </a:accent3>
      <a:accent4>
        <a:srgbClr val="513184"/>
      </a:accent4>
      <a:accent5>
        <a:srgbClr val="00C0B5"/>
      </a:accent5>
      <a:accent6>
        <a:srgbClr val="F79646"/>
      </a:accent6>
      <a:hlink>
        <a:srgbClr val="0000FF"/>
      </a:hlink>
      <a:folHlink>
        <a:srgbClr val="800080"/>
      </a:folHlink>
    </a:clrScheme>
    <a:fontScheme name="1_DWP SLIDES SCREEN 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solidFill>
            <a:schemeClr val="accent4"/>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accent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5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C79FEBD9B74B144953CC6820200B947" ma:contentTypeVersion="15" ma:contentTypeDescription="Create a new document." ma:contentTypeScope="" ma:versionID="0d44b3f7920e079b02c0aed7bf742212">
  <xsd:schema xmlns:xsd="http://www.w3.org/2001/XMLSchema" xmlns:xs="http://www.w3.org/2001/XMLSchema" xmlns:p="http://schemas.microsoft.com/office/2006/metadata/properties" xmlns:ns1="http://schemas.microsoft.com/sharepoint/v3" xmlns:ns2="11af2c40-f401-4c24-950c-7259bc093f20" xmlns:ns3="b46a9f46-d36a-4cb3-95ca-d1ceb5df688b" targetNamespace="http://schemas.microsoft.com/office/2006/metadata/properties" ma:root="true" ma:fieldsID="4bd4bbb64243b3c82d40425e8ff102d8" ns1:_="" ns2:_="" ns3:_="">
    <xsd:import namespace="http://schemas.microsoft.com/sharepoint/v3"/>
    <xsd:import namespace="11af2c40-f401-4c24-950c-7259bc093f20"/>
    <xsd:import namespace="b46a9f46-d36a-4cb3-95ca-d1ceb5df688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ServiceDateTaken" minOccurs="0"/>
                <xsd:element ref="ns2:MediaLengthInSeconds" minOccurs="0"/>
                <xsd:element ref="ns2:MediaServiceOCR"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af2c40-f401-4c24-950c-7259bc093f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46a9f46-d36a-4cb3-95ca-d1ceb5df688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22EB02-4EA4-495F-8164-B15FF22CC4B1}">
  <ds:schemaRefs>
    <ds:schemaRef ds:uri="http://schemas.microsoft.com/sharepoint/v3/contenttype/forms"/>
  </ds:schemaRefs>
</ds:datastoreItem>
</file>

<file path=customXml/itemProps2.xml><?xml version="1.0" encoding="utf-8"?>
<ds:datastoreItem xmlns:ds="http://schemas.openxmlformats.org/officeDocument/2006/customXml" ds:itemID="{1FB2CF91-59B4-4464-BCBB-0F5E15CA255E}">
  <ds:schemaRefs>
    <ds:schemaRef ds:uri="http://schemas.microsoft.com/sharepoint/v3"/>
    <ds:schemaRef ds:uri="11af2c40-f401-4c24-950c-7259bc093f20"/>
    <ds:schemaRef ds:uri="http://schemas.microsoft.com/office/2006/documentManagement/types"/>
    <ds:schemaRef ds:uri="http://schemas.openxmlformats.org/package/2006/metadata/core-properties"/>
    <ds:schemaRef ds:uri="http://purl.org/dc/dcmitype/"/>
    <ds:schemaRef ds:uri="b46a9f46-d36a-4cb3-95ca-d1ceb5df688b"/>
    <ds:schemaRef ds:uri="http://purl.org/dc/terms/"/>
    <ds:schemaRef ds:uri="http://purl.org/dc/elements/1.1/"/>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4DC8A65-D497-4AA4-B32C-217F093BE2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1af2c40-f401-4c24-950c-7259bc093f20"/>
    <ds:schemaRef ds:uri="b46a9f46-d36a-4cb3-95ca-d1ceb5df68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Master DWP PowerPoint slides</Template>
  <TotalTime>1881</TotalTime>
  <Words>635</Words>
  <Application>Microsoft Office PowerPoint</Application>
  <PresentationFormat>Widescreen</PresentationFormat>
  <Paragraphs>50</Paragraphs>
  <Slides>6</Slides>
  <Notes>1</Notes>
  <HiddenSlides>0</HiddenSlides>
  <MMClips>0</MMClips>
  <ScaleCrop>false</ScaleCrop>
  <HeadingPairs>
    <vt:vector size="8" baseType="variant">
      <vt:variant>
        <vt:lpstr>Fonts Used</vt:lpstr>
      </vt:variant>
      <vt:variant>
        <vt:i4>3</vt:i4>
      </vt:variant>
      <vt:variant>
        <vt:lpstr>Theme</vt:lpstr>
      </vt:variant>
      <vt:variant>
        <vt:i4>21</vt:i4>
      </vt:variant>
      <vt:variant>
        <vt:lpstr>Embedded OLE Servers</vt:lpstr>
      </vt:variant>
      <vt:variant>
        <vt:i4>1</vt:i4>
      </vt:variant>
      <vt:variant>
        <vt:lpstr>Slide Titles</vt:lpstr>
      </vt:variant>
      <vt:variant>
        <vt:i4>6</vt:i4>
      </vt:variant>
    </vt:vector>
  </HeadingPairs>
  <TitlesOfParts>
    <vt:vector size="31" baseType="lpstr">
      <vt:lpstr>Arial</vt:lpstr>
      <vt:lpstr>Calibri</vt:lpstr>
      <vt:lpstr>Wingdings</vt:lpstr>
      <vt:lpstr>DWP SLIDES E</vt:lpstr>
      <vt:lpstr>Custom Design</vt:lpstr>
      <vt:lpstr>1_DWP SLIDES E</vt:lpstr>
      <vt:lpstr>2_DWP SLIDES E</vt:lpstr>
      <vt:lpstr>3_DWP SLIDES E</vt:lpstr>
      <vt:lpstr>4_DWP SLIDES E</vt:lpstr>
      <vt:lpstr>1_Custom Design</vt:lpstr>
      <vt:lpstr>5_DWP SLIDES E</vt:lpstr>
      <vt:lpstr>2_Custom Design</vt:lpstr>
      <vt:lpstr>1_AC Away Day Master Presentation</vt:lpstr>
      <vt:lpstr>6_DWP SLIDES E</vt:lpstr>
      <vt:lpstr>3_Custom Design</vt:lpstr>
      <vt:lpstr>7_DWP SLIDES E</vt:lpstr>
      <vt:lpstr>4_Custom Design</vt:lpstr>
      <vt:lpstr>8_DWP SLIDES E</vt:lpstr>
      <vt:lpstr>1_DWP SLIDES SCREEN E</vt:lpstr>
      <vt:lpstr>9_DWP SLIDES E</vt:lpstr>
      <vt:lpstr>53_DWP SLIDES SCREEN E</vt:lpstr>
      <vt:lpstr>10_DWP SLIDES E</vt:lpstr>
      <vt:lpstr>2_DWP SLIDES SCREEN E</vt:lpstr>
      <vt:lpstr>5_Custom Design</vt:lpstr>
      <vt:lpstr>Acrobat Document</vt:lpstr>
      <vt:lpstr>Microsoft and DWP - Accessibility Fundaments  Awareness for External Partners and Employers </vt:lpstr>
      <vt:lpstr>Background and context </vt:lpstr>
      <vt:lpstr>What is the Accessibility Fundamentals project? </vt:lpstr>
      <vt:lpstr>Resources </vt:lpstr>
      <vt:lpstr>Resources (continued)  </vt:lpstr>
      <vt:lpstr>Handout for jobseekers </vt:lpstr>
    </vt:vector>
  </TitlesOfParts>
  <Company>DWP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Restart Scheme Awareness for External Partners</dc:title>
  <dc:creator>Haig Andrea CMG 2012 APPLICATIONS NEWCASTLE</dc:creator>
  <cp:lastModifiedBy>Robinson Louise DWP Supporting Families Employment Adviser Manager</cp:lastModifiedBy>
  <cp:revision>31</cp:revision>
  <dcterms:created xsi:type="dcterms:W3CDTF">2021-05-19T13:56:14Z</dcterms:created>
  <dcterms:modified xsi:type="dcterms:W3CDTF">2022-01-10T11:23:19Z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0x0101000C79FEBD9B74B144953CC6820200B947</vt:lpwstr>
  </property>
</Properties>
</file>