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8" r:id="rId6"/>
    <p:sldId id="259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9/30/2022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9/30/2022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y.hamid@vas.org.uk" TargetMode="External"/><Relationship Id="rId2" Type="http://schemas.openxmlformats.org/officeDocument/2006/relationships/hyperlink" Target="mailto:m.lutakome@vas.org.uk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163617"/>
          </a:xfrm>
        </p:spPr>
        <p:txBody>
          <a:bodyPr/>
          <a:lstStyle/>
          <a:p>
            <a:r>
              <a:rPr lang="en-GB" dirty="0" smtClean="0"/>
              <a:t>Refugee Employability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564835"/>
            <a:ext cx="6815669" cy="1612075"/>
          </a:xfrm>
        </p:spPr>
        <p:txBody>
          <a:bodyPr>
            <a:normAutofit fontScale="70000" lnSpcReduction="20000"/>
          </a:bodyPr>
          <a:lstStyle/>
          <a:p>
            <a:r>
              <a:rPr lang="en-GB" sz="3400" b="1" dirty="0" smtClean="0">
                <a:solidFill>
                  <a:srgbClr val="7030A0"/>
                </a:solidFill>
              </a:rPr>
              <a:t>Voluntary Action Sheffield </a:t>
            </a:r>
          </a:p>
          <a:p>
            <a:r>
              <a:rPr lang="en-GB" sz="3400" b="1" dirty="0" smtClean="0">
                <a:solidFill>
                  <a:srgbClr val="7030A0"/>
                </a:solidFill>
              </a:rPr>
              <a:t>New Beginnings Project </a:t>
            </a:r>
          </a:p>
          <a:p>
            <a:endParaRPr lang="en-GB" sz="2800" b="1" dirty="0" smtClean="0"/>
          </a:p>
          <a:p>
            <a:r>
              <a:rPr lang="en-GB" sz="2600" dirty="0" smtClean="0"/>
              <a:t>Presentation by Moses Lutakome and Yousif Hamid</a:t>
            </a:r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4211480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New Beginnings Project</a:t>
            </a:r>
            <a:br>
              <a:rPr lang="en-GB" b="1" dirty="0" smtClean="0"/>
            </a:br>
            <a:endParaRPr lang="en-GB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438400"/>
            <a:ext cx="9601196" cy="3445565"/>
          </a:xfrm>
        </p:spPr>
        <p:txBody>
          <a:bodyPr>
            <a:normAutofit fontScale="92500" lnSpcReduction="20000"/>
          </a:bodyPr>
          <a:lstStyle/>
          <a:p>
            <a:endParaRPr lang="en-GB" dirty="0" smtClean="0"/>
          </a:p>
          <a:p>
            <a:r>
              <a:rPr lang="en-GB" dirty="0" smtClean="0"/>
              <a:t>Formation (WHO WE ARE</a:t>
            </a:r>
            <a:r>
              <a:rPr lang="en-GB" dirty="0" smtClean="0"/>
              <a:t>)</a:t>
            </a:r>
          </a:p>
          <a:p>
            <a:pPr marL="914400" lvl="2" indent="0">
              <a:buNone/>
            </a:pPr>
            <a:r>
              <a:rPr lang="en-GB" i="1" dirty="0" smtClean="0"/>
              <a:t>Since 2004 - Provision of support in volunteering, education, employment  and participation in social activities</a:t>
            </a:r>
            <a:endParaRPr lang="en-GB" i="1" dirty="0" smtClean="0"/>
          </a:p>
          <a:p>
            <a:r>
              <a:rPr lang="en-GB" dirty="0" smtClean="0"/>
              <a:t>Participants (WHO WE SUPPORT</a:t>
            </a:r>
            <a:r>
              <a:rPr lang="en-GB" dirty="0" smtClean="0"/>
              <a:t>)</a:t>
            </a:r>
          </a:p>
          <a:p>
            <a:pPr marL="914400" lvl="2" indent="0">
              <a:buNone/>
            </a:pPr>
            <a:r>
              <a:rPr lang="en-GB" i="1" dirty="0" smtClean="0"/>
              <a:t>Refugees and </a:t>
            </a:r>
            <a:r>
              <a:rPr lang="en-GB" i="1" smtClean="0"/>
              <a:t>asylum seekers</a:t>
            </a:r>
            <a:endParaRPr lang="en-GB" i="1" dirty="0" smtClean="0"/>
          </a:p>
          <a:p>
            <a:r>
              <a:rPr lang="en-GB" dirty="0"/>
              <a:t>Main Tasks (WHAT WE DELIVER</a:t>
            </a:r>
            <a:r>
              <a:rPr lang="en-GB" dirty="0" smtClean="0"/>
              <a:t>) </a:t>
            </a:r>
          </a:p>
          <a:p>
            <a:pPr marL="914400" lvl="2" indent="0">
              <a:buNone/>
            </a:pPr>
            <a:r>
              <a:rPr lang="en-GB" dirty="0" smtClean="0"/>
              <a:t>..</a:t>
            </a:r>
            <a:r>
              <a:rPr lang="en-GB" b="1" i="1" dirty="0" smtClean="0"/>
              <a:t>Connectors </a:t>
            </a:r>
            <a:r>
              <a:rPr lang="en-GB" b="1" i="1" dirty="0" smtClean="0"/>
              <a:t>to opportunities</a:t>
            </a:r>
            <a:r>
              <a:rPr lang="en-GB" i="1" dirty="0" smtClean="0"/>
              <a:t>… Volunteering/Employment ..Network/collaboration - SPRING, Education, Employment training </a:t>
            </a:r>
            <a:r>
              <a:rPr lang="en-GB" i="1" dirty="0" smtClean="0"/>
              <a:t>providers,  </a:t>
            </a:r>
            <a:endParaRPr lang="en-GB" i="1" dirty="0" smtClean="0"/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					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7678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Empowering Model </a:t>
            </a:r>
            <a:br>
              <a:rPr lang="en-GB" b="1" dirty="0" smtClean="0"/>
            </a:br>
            <a:r>
              <a:rPr lang="en-GB" b="1" dirty="0" smtClean="0">
                <a:solidFill>
                  <a:srgbClr val="FF0000"/>
                </a:solidFill>
              </a:rPr>
              <a:t>Doing </a:t>
            </a:r>
            <a:r>
              <a:rPr lang="en-GB" b="1" dirty="0" smtClean="0">
                <a:solidFill>
                  <a:srgbClr val="FF0000"/>
                </a:solidFill>
              </a:rPr>
              <a:t>For--</a:t>
            </a:r>
            <a:r>
              <a:rPr lang="en-GB" b="1" dirty="0" smtClean="0">
                <a:solidFill>
                  <a:srgbClr val="FF0000"/>
                </a:solidFill>
              </a:rPr>
              <a:t>Doing </a:t>
            </a:r>
            <a:r>
              <a:rPr lang="en-GB" b="1" dirty="0" smtClean="0">
                <a:solidFill>
                  <a:srgbClr val="FF0000"/>
                </a:solidFill>
              </a:rPr>
              <a:t>With--</a:t>
            </a:r>
            <a:r>
              <a:rPr lang="en-GB" b="1" dirty="0" smtClean="0">
                <a:solidFill>
                  <a:srgbClr val="FF0000"/>
                </a:solidFill>
              </a:rPr>
              <a:t>Stepping Back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Employment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Socio-Economic </a:t>
            </a:r>
            <a:r>
              <a:rPr lang="en-GB" dirty="0" smtClean="0"/>
              <a:t>Barriers</a:t>
            </a:r>
          </a:p>
          <a:p>
            <a:r>
              <a:rPr lang="en-GB" dirty="0"/>
              <a:t>Short-Term Employment </a:t>
            </a:r>
            <a:r>
              <a:rPr lang="en-GB" dirty="0" smtClean="0"/>
              <a:t>Courses</a:t>
            </a:r>
            <a:endParaRPr lang="en-GB" dirty="0" smtClean="0"/>
          </a:p>
          <a:p>
            <a:r>
              <a:rPr lang="en-GB" dirty="0" smtClean="0"/>
              <a:t>Job Search/Application Process</a:t>
            </a:r>
          </a:p>
          <a:p>
            <a:r>
              <a:rPr lang="en-GB" dirty="0" smtClean="0"/>
              <a:t>UK Working Culture</a:t>
            </a:r>
          </a:p>
          <a:p>
            <a:r>
              <a:rPr lang="en-GB" dirty="0" smtClean="0"/>
              <a:t>Increased </a:t>
            </a:r>
            <a:r>
              <a:rPr lang="en-GB" dirty="0" smtClean="0"/>
              <a:t>Skills/More employable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Education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ESOL/Language Courses</a:t>
            </a:r>
          </a:p>
          <a:p>
            <a:r>
              <a:rPr lang="en-GB" dirty="0" smtClean="0"/>
              <a:t>Improving English</a:t>
            </a:r>
          </a:p>
          <a:p>
            <a:r>
              <a:rPr lang="en-GB" dirty="0" smtClean="0"/>
              <a:t>Vocational/Further Education</a:t>
            </a:r>
          </a:p>
          <a:p>
            <a:r>
              <a:rPr lang="en-GB" dirty="0" smtClean="0"/>
              <a:t>Gain Qualification/Confidence</a:t>
            </a:r>
          </a:p>
          <a:p>
            <a:r>
              <a:rPr lang="en-GB" dirty="0" smtClean="0"/>
              <a:t>Obtain Jobs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932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0910" y="2919964"/>
            <a:ext cx="4718304" cy="275726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b="1" dirty="0"/>
              <a:t>Moses Lutakome</a:t>
            </a:r>
          </a:p>
          <a:p>
            <a:pPr marL="0" indent="0">
              <a:buNone/>
            </a:pPr>
            <a:r>
              <a:rPr lang="en-GB" dirty="0"/>
              <a:t>New Beginnings Project Manager and Volunteering Support</a:t>
            </a:r>
          </a:p>
          <a:p>
            <a:pPr marL="0" indent="0">
              <a:buNone/>
            </a:pPr>
            <a:r>
              <a:rPr lang="en-GB" sz="2000" dirty="0" smtClean="0"/>
              <a:t>Tel. </a:t>
            </a:r>
            <a:r>
              <a:rPr lang="en-GB" sz="2000" dirty="0"/>
              <a:t>0114 253 6655     </a:t>
            </a:r>
            <a:endParaRPr lang="en-GB" sz="2000" dirty="0" smtClean="0"/>
          </a:p>
          <a:p>
            <a:pPr marL="0" indent="0">
              <a:buNone/>
            </a:pPr>
            <a:r>
              <a:rPr lang="en-GB" sz="2000" dirty="0" smtClean="0"/>
              <a:t>Mob. </a:t>
            </a:r>
            <a:r>
              <a:rPr lang="en-GB" sz="2000" dirty="0"/>
              <a:t>07743924615</a:t>
            </a:r>
            <a:r>
              <a:rPr lang="en-GB" dirty="0"/>
              <a:t>      </a:t>
            </a:r>
          </a:p>
          <a:p>
            <a:pPr marL="0" indent="0">
              <a:buNone/>
            </a:pPr>
            <a:r>
              <a:rPr lang="en-GB" sz="2000" dirty="0" smtClean="0"/>
              <a:t>Email: </a:t>
            </a:r>
            <a:r>
              <a:rPr lang="en-GB" sz="2000" dirty="0" smtClean="0">
                <a:hlinkClick r:id="rId2"/>
              </a:rPr>
              <a:t>m.lutakome@vas.org.uk</a:t>
            </a:r>
            <a:endParaRPr lang="en-GB" sz="2000" dirty="0" smtClean="0"/>
          </a:p>
          <a:p>
            <a:pPr marL="0" indent="0">
              <a:buNone/>
            </a:pPr>
            <a:endParaRPr lang="en-GB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48006" y="2919964"/>
            <a:ext cx="4718304" cy="275726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b="1" dirty="0"/>
              <a:t>Yousif Hamid</a:t>
            </a:r>
            <a:endParaRPr lang="en-GB" dirty="0"/>
          </a:p>
          <a:p>
            <a:pPr marL="0" indent="0">
              <a:buNone/>
            </a:pPr>
            <a:r>
              <a:rPr lang="en-GB" dirty="0" smtClean="0"/>
              <a:t>New Beginnings Project Employment </a:t>
            </a:r>
            <a:r>
              <a:rPr lang="en-GB" dirty="0"/>
              <a:t>and Education Advisor</a:t>
            </a:r>
          </a:p>
          <a:p>
            <a:pPr marL="0" indent="0">
              <a:buNone/>
            </a:pPr>
            <a:r>
              <a:rPr lang="en-GB" sz="2000" dirty="0" smtClean="0"/>
              <a:t>Tel</a:t>
            </a:r>
            <a:r>
              <a:rPr lang="en-GB" sz="2000" dirty="0"/>
              <a:t>: 0114 253 </a:t>
            </a:r>
            <a:r>
              <a:rPr lang="en-GB" sz="2000" dirty="0" smtClean="0"/>
              <a:t>6655 </a:t>
            </a:r>
          </a:p>
          <a:p>
            <a:pPr marL="0" indent="0">
              <a:buNone/>
            </a:pPr>
            <a:r>
              <a:rPr lang="en-GB" sz="2000" dirty="0" smtClean="0"/>
              <a:t>Mob</a:t>
            </a:r>
            <a:r>
              <a:rPr lang="en-GB" sz="2000" dirty="0"/>
              <a:t>: 07727 647164 </a:t>
            </a:r>
            <a:endParaRPr lang="en-GB" sz="2000" dirty="0" smtClean="0"/>
          </a:p>
          <a:p>
            <a:pPr marL="0" indent="0">
              <a:buNone/>
            </a:pPr>
            <a:r>
              <a:rPr lang="en-GB" sz="2000" dirty="0" smtClean="0"/>
              <a:t>Email: </a:t>
            </a:r>
            <a:r>
              <a:rPr lang="en-GB" sz="2000" dirty="0" smtClean="0">
                <a:hlinkClick r:id="rId3"/>
              </a:rPr>
              <a:t>y.hamid@vas.org.uk</a:t>
            </a:r>
            <a:endParaRPr lang="en-GB" sz="2000" dirty="0" smtClean="0"/>
          </a:p>
          <a:p>
            <a:pPr marL="0" indent="0">
              <a:buNone/>
            </a:pPr>
            <a:r>
              <a:rPr lang="en-GB" sz="2000" dirty="0" smtClean="0">
                <a:solidFill>
                  <a:schemeClr val="tx1"/>
                </a:solidFill>
              </a:rPr>
              <a:t> </a:t>
            </a:r>
          </a:p>
          <a:p>
            <a:endParaRPr lang="en-GB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899293" y="813321"/>
            <a:ext cx="9601196" cy="1303867"/>
          </a:xfrm>
        </p:spPr>
        <p:txBody>
          <a:bodyPr/>
          <a:lstStyle/>
          <a:p>
            <a:r>
              <a:rPr lang="en-GB" dirty="0" smtClean="0"/>
              <a:t>Thank you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264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780BC57175A5F498860EA817BC72424" ma:contentTypeVersion="2" ma:contentTypeDescription="Create a new document." ma:contentTypeScope="" ma:versionID="39bea56666426ded0c9928f038d96c92">
  <xsd:schema xmlns:xsd="http://www.w3.org/2001/XMLSchema" xmlns:xs="http://www.w3.org/2001/XMLSchema" xmlns:p="http://schemas.microsoft.com/office/2006/metadata/properties" xmlns:ns3="b58e3615-57df-42cf-a527-0216dd9667f3" targetNamespace="http://schemas.microsoft.com/office/2006/metadata/properties" ma:root="true" ma:fieldsID="1f1848e78b3156746af399fe60447282" ns3:_="">
    <xsd:import namespace="b58e3615-57df-42cf-a527-0216dd9667f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8e3615-57df-42cf-a527-0216dd9667f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399361F-58FA-4CF2-A8B0-9F50A7F1CE4C}">
  <ds:schemaRefs>
    <ds:schemaRef ds:uri="http://www.w3.org/XML/1998/namespace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2006/metadata/properties"/>
    <ds:schemaRef ds:uri="b58e3615-57df-42cf-a527-0216dd9667f3"/>
    <ds:schemaRef ds:uri="http://schemas.microsoft.com/office/2006/documentManagement/types"/>
    <ds:schemaRef ds:uri="http://schemas.microsoft.com/office/infopath/2007/PartnerControl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36F5ABC6-F24C-4B3D-AFFE-5CEC47AC58A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89BF78C-8328-43B7-AA9C-81376695AA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58e3615-57df-42cf-a527-0216dd9667f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621</TotalTime>
  <Words>174</Words>
  <Application>Microsoft Office PowerPoint</Application>
  <PresentationFormat>Widescreen</PresentationFormat>
  <Paragraphs>39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Garamond</vt:lpstr>
      <vt:lpstr>Organic</vt:lpstr>
      <vt:lpstr>Refugee Employability</vt:lpstr>
      <vt:lpstr>New Beginnings Project </vt:lpstr>
      <vt:lpstr>Empowering Model  Doing For--Doing With--Stepping Back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Refugee Employability</dc:title>
  <dc:creator>Moses Lutakome</dc:creator>
  <cp:lastModifiedBy>Moses Lutakome</cp:lastModifiedBy>
  <cp:revision>31</cp:revision>
  <dcterms:created xsi:type="dcterms:W3CDTF">2022-09-28T11:39:10Z</dcterms:created>
  <dcterms:modified xsi:type="dcterms:W3CDTF">2022-09-30T09:30:30Z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0x010100C780BC57175A5F498860EA817BC72424</vt:lpwstr>
  </property>
</Properties>
</file>