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70" r:id="rId3"/>
    <p:sldId id="271" r:id="rId4"/>
    <p:sldId id="272" r:id="rId5"/>
    <p:sldId id="274" r:id="rId6"/>
    <p:sldId id="264" r:id="rId7"/>
    <p:sldId id="276" r:id="rId8"/>
    <p:sldId id="277" r:id="rId9"/>
    <p:sldId id="278" r:id="rId10"/>
    <p:sldId id="279" r:id="rId11"/>
    <p:sldId id="280"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1A0439-B557-49DB-A62A-E46B3DFAD240}" v="69" dt="2024-04-18T23:28:57.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57"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Richards" userId="666e9e13-953e-4b31-a862-6a6c652830ac" providerId="ADAL" clId="{D61A0439-B557-49DB-A62A-E46B3DFAD240}"/>
    <pc:docChg chg="undo redo custSel addSld delSld modSld sldOrd">
      <pc:chgData name="Jonathan Richards" userId="666e9e13-953e-4b31-a862-6a6c652830ac" providerId="ADAL" clId="{D61A0439-B557-49DB-A62A-E46B3DFAD240}" dt="2024-04-18T23:35:52.881" v="5037" actId="255"/>
      <pc:docMkLst>
        <pc:docMk/>
      </pc:docMkLst>
      <pc:sldChg chg="modSp mod">
        <pc:chgData name="Jonathan Richards" userId="666e9e13-953e-4b31-a862-6a6c652830ac" providerId="ADAL" clId="{D61A0439-B557-49DB-A62A-E46B3DFAD240}" dt="2024-04-18T23:34:33.880" v="5035" actId="20577"/>
        <pc:sldMkLst>
          <pc:docMk/>
          <pc:sldMk cId="4218562098" sldId="256"/>
        </pc:sldMkLst>
        <pc:spChg chg="mod">
          <ac:chgData name="Jonathan Richards" userId="666e9e13-953e-4b31-a862-6a6c652830ac" providerId="ADAL" clId="{D61A0439-B557-49DB-A62A-E46B3DFAD240}" dt="2024-04-18T23:34:33.880" v="5035" actId="20577"/>
          <ac:spMkLst>
            <pc:docMk/>
            <pc:sldMk cId="4218562098" sldId="256"/>
            <ac:spMk id="2" creationId="{CCD0797E-4536-7044-1173-D5309E2DE23C}"/>
          </ac:spMkLst>
        </pc:spChg>
        <pc:spChg chg="mod">
          <ac:chgData name="Jonathan Richards" userId="666e9e13-953e-4b31-a862-6a6c652830ac" providerId="ADAL" clId="{D61A0439-B557-49DB-A62A-E46B3DFAD240}" dt="2024-04-18T13:31:35.412" v="178" actId="20577"/>
          <ac:spMkLst>
            <pc:docMk/>
            <pc:sldMk cId="4218562098" sldId="256"/>
            <ac:spMk id="3" creationId="{030F7F77-0BD3-50CC-4395-AAEA6B51E743}"/>
          </ac:spMkLst>
        </pc:spChg>
      </pc:sldChg>
      <pc:sldChg chg="addSp delSp modSp del mod chgLayout">
        <pc:chgData name="Jonathan Richards" userId="666e9e13-953e-4b31-a862-6a6c652830ac" providerId="ADAL" clId="{D61A0439-B557-49DB-A62A-E46B3DFAD240}" dt="2024-04-18T14:04:06.119" v="1128" actId="2696"/>
        <pc:sldMkLst>
          <pc:docMk/>
          <pc:sldMk cId="258997199" sldId="257"/>
        </pc:sldMkLst>
        <pc:spChg chg="add del mod">
          <ac:chgData name="Jonathan Richards" userId="666e9e13-953e-4b31-a862-6a6c652830ac" providerId="ADAL" clId="{D61A0439-B557-49DB-A62A-E46B3DFAD240}" dt="2024-04-18T14:04:03.195" v="1127" actId="21"/>
          <ac:spMkLst>
            <pc:docMk/>
            <pc:sldMk cId="258997199" sldId="257"/>
            <ac:spMk id="2" creationId="{9E2907FB-9976-DB8D-9058-E0583CFA97A1}"/>
          </ac:spMkLst>
        </pc:spChg>
        <pc:spChg chg="add del mod ord">
          <ac:chgData name="Jonathan Richards" userId="666e9e13-953e-4b31-a862-6a6c652830ac" providerId="ADAL" clId="{D61A0439-B557-49DB-A62A-E46B3DFAD240}" dt="2024-04-18T14:03:36.518" v="1109" actId="700"/>
          <ac:spMkLst>
            <pc:docMk/>
            <pc:sldMk cId="258997199" sldId="257"/>
            <ac:spMk id="3" creationId="{9CD78C5E-C217-BDF6-4B34-9C907069925A}"/>
          </ac:spMkLst>
        </pc:spChg>
        <pc:spChg chg="add mod">
          <ac:chgData name="Jonathan Richards" userId="666e9e13-953e-4b31-a862-6a6c652830ac" providerId="ADAL" clId="{D61A0439-B557-49DB-A62A-E46B3DFAD240}" dt="2024-04-18T14:04:03.195" v="1127" actId="21"/>
          <ac:spMkLst>
            <pc:docMk/>
            <pc:sldMk cId="258997199" sldId="257"/>
            <ac:spMk id="7" creationId="{D3984BAF-82C6-927B-478F-9D5B1E99973D}"/>
          </ac:spMkLst>
        </pc:spChg>
        <pc:spChg chg="del mod">
          <ac:chgData name="Jonathan Richards" userId="666e9e13-953e-4b31-a862-6a6c652830ac" providerId="ADAL" clId="{D61A0439-B557-49DB-A62A-E46B3DFAD240}" dt="2024-04-18T14:03:00.986" v="1078" actId="478"/>
          <ac:spMkLst>
            <pc:docMk/>
            <pc:sldMk cId="258997199" sldId="257"/>
            <ac:spMk id="16" creationId="{BFADBC05-DA67-DA50-ADAA-D1B5B5AA024D}"/>
          </ac:spMkLst>
        </pc:spChg>
        <pc:graphicFrameChg chg="mod ord">
          <ac:chgData name="Jonathan Richards" userId="666e9e13-953e-4b31-a862-6a6c652830ac" providerId="ADAL" clId="{D61A0439-B557-49DB-A62A-E46B3DFAD240}" dt="2024-04-18T14:03:36.518" v="1109" actId="700"/>
          <ac:graphicFrameMkLst>
            <pc:docMk/>
            <pc:sldMk cId="258997199" sldId="257"/>
            <ac:graphicFrameMk id="5" creationId="{A27C4F11-865D-2A87-C9F4-AC1698D00462}"/>
          </ac:graphicFrameMkLst>
        </pc:graphicFrameChg>
        <pc:picChg chg="del">
          <ac:chgData name="Jonathan Richards" userId="666e9e13-953e-4b31-a862-6a6c652830ac" providerId="ADAL" clId="{D61A0439-B557-49DB-A62A-E46B3DFAD240}" dt="2024-04-18T13:39:38.265" v="435" actId="478"/>
          <ac:picMkLst>
            <pc:docMk/>
            <pc:sldMk cId="258997199" sldId="257"/>
            <ac:picMk id="4" creationId="{1551CB57-B0CF-28BF-A180-1D4E8281955B}"/>
          </ac:picMkLst>
        </pc:picChg>
      </pc:sldChg>
      <pc:sldChg chg="del">
        <pc:chgData name="Jonathan Richards" userId="666e9e13-953e-4b31-a862-6a6c652830ac" providerId="ADAL" clId="{D61A0439-B557-49DB-A62A-E46B3DFAD240}" dt="2024-04-18T23:14:16.933" v="4186" actId="2696"/>
        <pc:sldMkLst>
          <pc:docMk/>
          <pc:sldMk cId="2348967762" sldId="258"/>
        </pc:sldMkLst>
      </pc:sldChg>
      <pc:sldChg chg="modSp del mod ord">
        <pc:chgData name="Jonathan Richards" userId="666e9e13-953e-4b31-a862-6a6c652830ac" providerId="ADAL" clId="{D61A0439-B557-49DB-A62A-E46B3DFAD240}" dt="2024-04-18T23:12:58.341" v="4176" actId="47"/>
        <pc:sldMkLst>
          <pc:docMk/>
          <pc:sldMk cId="857129987" sldId="259"/>
        </pc:sldMkLst>
        <pc:spChg chg="mod">
          <ac:chgData name="Jonathan Richards" userId="666e9e13-953e-4b31-a862-6a6c652830ac" providerId="ADAL" clId="{D61A0439-B557-49DB-A62A-E46B3DFAD240}" dt="2024-04-18T23:05:14.375" v="3855" actId="6549"/>
          <ac:spMkLst>
            <pc:docMk/>
            <pc:sldMk cId="857129987" sldId="259"/>
            <ac:spMk id="2" creationId="{E6543EC8-0526-EDCC-7523-6EC66540E2C5}"/>
          </ac:spMkLst>
        </pc:spChg>
      </pc:sldChg>
      <pc:sldChg chg="add">
        <pc:chgData name="Jonathan Richards" userId="666e9e13-953e-4b31-a862-6a6c652830ac" providerId="ADAL" clId="{D61A0439-B557-49DB-A62A-E46B3DFAD240}" dt="2024-04-18T23:12:56.090" v="4175"/>
        <pc:sldMkLst>
          <pc:docMk/>
          <pc:sldMk cId="856352790" sldId="262"/>
        </pc:sldMkLst>
      </pc:sldChg>
      <pc:sldChg chg="modSp mod modNotesTx">
        <pc:chgData name="Jonathan Richards" userId="666e9e13-953e-4b31-a862-6a6c652830ac" providerId="ADAL" clId="{D61A0439-B557-49DB-A62A-E46B3DFAD240}" dt="2024-04-18T23:34:09.506" v="5025" actId="20577"/>
        <pc:sldMkLst>
          <pc:docMk/>
          <pc:sldMk cId="3869905900" sldId="264"/>
        </pc:sldMkLst>
        <pc:spChg chg="mod">
          <ac:chgData name="Jonathan Richards" userId="666e9e13-953e-4b31-a862-6a6c652830ac" providerId="ADAL" clId="{D61A0439-B557-49DB-A62A-E46B3DFAD240}" dt="2024-04-18T14:20:34.279" v="2267" actId="20577"/>
          <ac:spMkLst>
            <pc:docMk/>
            <pc:sldMk cId="3869905900" sldId="264"/>
            <ac:spMk id="3" creationId="{30F925A7-516F-146B-F075-75850F40BA09}"/>
          </ac:spMkLst>
        </pc:spChg>
        <pc:spChg chg="mod">
          <ac:chgData name="Jonathan Richards" userId="666e9e13-953e-4b31-a862-6a6c652830ac" providerId="ADAL" clId="{D61A0439-B557-49DB-A62A-E46B3DFAD240}" dt="2024-04-18T14:11:43.601" v="1498" actId="20577"/>
          <ac:spMkLst>
            <pc:docMk/>
            <pc:sldMk cId="3869905900" sldId="264"/>
            <ac:spMk id="4" creationId="{5BB4DE18-B298-9BB9-B1F0-6866780945F3}"/>
          </ac:spMkLst>
        </pc:spChg>
      </pc:sldChg>
      <pc:sldChg chg="del">
        <pc:chgData name="Jonathan Richards" userId="666e9e13-953e-4b31-a862-6a6c652830ac" providerId="ADAL" clId="{D61A0439-B557-49DB-A62A-E46B3DFAD240}" dt="2024-04-18T23:12:53.754" v="4174" actId="47"/>
        <pc:sldMkLst>
          <pc:docMk/>
          <pc:sldMk cId="198721832" sldId="265"/>
        </pc:sldMkLst>
      </pc:sldChg>
      <pc:sldChg chg="del">
        <pc:chgData name="Jonathan Richards" userId="666e9e13-953e-4b31-a862-6a6c652830ac" providerId="ADAL" clId="{D61A0439-B557-49DB-A62A-E46B3DFAD240}" dt="2024-04-18T23:12:53.754" v="4174" actId="47"/>
        <pc:sldMkLst>
          <pc:docMk/>
          <pc:sldMk cId="3471219290" sldId="266"/>
        </pc:sldMkLst>
      </pc:sldChg>
      <pc:sldChg chg="del">
        <pc:chgData name="Jonathan Richards" userId="666e9e13-953e-4b31-a862-6a6c652830ac" providerId="ADAL" clId="{D61A0439-B557-49DB-A62A-E46B3DFAD240}" dt="2024-04-18T23:12:53.754" v="4174" actId="47"/>
        <pc:sldMkLst>
          <pc:docMk/>
          <pc:sldMk cId="160877039" sldId="267"/>
        </pc:sldMkLst>
      </pc:sldChg>
      <pc:sldChg chg="addSp delSp modSp del mod">
        <pc:chgData name="Jonathan Richards" userId="666e9e13-953e-4b31-a862-6a6c652830ac" providerId="ADAL" clId="{D61A0439-B557-49DB-A62A-E46B3DFAD240}" dt="2024-04-18T23:12:53.754" v="4174" actId="47"/>
        <pc:sldMkLst>
          <pc:docMk/>
          <pc:sldMk cId="941885213" sldId="268"/>
        </pc:sldMkLst>
        <pc:spChg chg="add mod">
          <ac:chgData name="Jonathan Richards" userId="666e9e13-953e-4b31-a862-6a6c652830ac" providerId="ADAL" clId="{D61A0439-B557-49DB-A62A-E46B3DFAD240}" dt="2024-04-18T23:12:33.301" v="4173" actId="478"/>
          <ac:spMkLst>
            <pc:docMk/>
            <pc:sldMk cId="941885213" sldId="268"/>
            <ac:spMk id="4" creationId="{421D9EBC-2A11-4DC6-E0DD-CBFB4EAC180C}"/>
          </ac:spMkLst>
        </pc:spChg>
        <pc:picChg chg="del">
          <ac:chgData name="Jonathan Richards" userId="666e9e13-953e-4b31-a862-6a6c652830ac" providerId="ADAL" clId="{D61A0439-B557-49DB-A62A-E46B3DFAD240}" dt="2024-04-18T23:12:33.301" v="4173" actId="478"/>
          <ac:picMkLst>
            <pc:docMk/>
            <pc:sldMk cId="941885213" sldId="268"/>
            <ac:picMk id="5" creationId="{FCFE9024-5D64-B184-3F93-34936AB3E302}"/>
          </ac:picMkLst>
        </pc:picChg>
      </pc:sldChg>
      <pc:sldChg chg="del">
        <pc:chgData name="Jonathan Richards" userId="666e9e13-953e-4b31-a862-6a6c652830ac" providerId="ADAL" clId="{D61A0439-B557-49DB-A62A-E46B3DFAD240}" dt="2024-04-18T23:12:53.754" v="4174" actId="47"/>
        <pc:sldMkLst>
          <pc:docMk/>
          <pc:sldMk cId="3810772591" sldId="269"/>
        </pc:sldMkLst>
      </pc:sldChg>
      <pc:sldChg chg="modSp add mod ord setBg">
        <pc:chgData name="Jonathan Richards" userId="666e9e13-953e-4b31-a862-6a6c652830ac" providerId="ADAL" clId="{D61A0439-B557-49DB-A62A-E46B3DFAD240}" dt="2024-04-18T23:35:52.881" v="5037" actId="255"/>
        <pc:sldMkLst>
          <pc:docMk/>
          <pc:sldMk cId="3727243708" sldId="270"/>
        </pc:sldMkLst>
        <pc:spChg chg="mod">
          <ac:chgData name="Jonathan Richards" userId="666e9e13-953e-4b31-a862-6a6c652830ac" providerId="ADAL" clId="{D61A0439-B557-49DB-A62A-E46B3DFAD240}" dt="2024-04-18T23:35:52.881" v="5037" actId="255"/>
          <ac:spMkLst>
            <pc:docMk/>
            <pc:sldMk cId="3727243708" sldId="270"/>
            <ac:spMk id="16" creationId="{BFADBC05-DA67-DA50-ADAA-D1B5B5AA024D}"/>
          </ac:spMkLst>
        </pc:spChg>
        <pc:graphicFrameChg chg="mod">
          <ac:chgData name="Jonathan Richards" userId="666e9e13-953e-4b31-a862-6a6c652830ac" providerId="ADAL" clId="{D61A0439-B557-49DB-A62A-E46B3DFAD240}" dt="2024-04-18T14:10:43.200" v="1445" actId="20577"/>
          <ac:graphicFrameMkLst>
            <pc:docMk/>
            <pc:sldMk cId="3727243708" sldId="270"/>
            <ac:graphicFrameMk id="5" creationId="{A27C4F11-865D-2A87-C9F4-AC1698D00462}"/>
          </ac:graphicFrameMkLst>
        </pc:graphicFrameChg>
      </pc:sldChg>
      <pc:sldChg chg="modSp add mod ord setBg">
        <pc:chgData name="Jonathan Richards" userId="666e9e13-953e-4b31-a862-6a6c652830ac" providerId="ADAL" clId="{D61A0439-B557-49DB-A62A-E46B3DFAD240}" dt="2024-04-18T23:35:28.926" v="5036" actId="255"/>
        <pc:sldMkLst>
          <pc:docMk/>
          <pc:sldMk cId="3158793450" sldId="271"/>
        </pc:sldMkLst>
        <pc:spChg chg="mod">
          <ac:chgData name="Jonathan Richards" userId="666e9e13-953e-4b31-a862-6a6c652830ac" providerId="ADAL" clId="{D61A0439-B557-49DB-A62A-E46B3DFAD240}" dt="2024-04-18T23:35:28.926" v="5036" actId="255"/>
          <ac:spMkLst>
            <pc:docMk/>
            <pc:sldMk cId="3158793450" sldId="271"/>
            <ac:spMk id="7" creationId="{CB4965D9-BA65-59B3-9DF1-D1D657F53C01}"/>
          </ac:spMkLst>
        </pc:spChg>
      </pc:sldChg>
      <pc:sldChg chg="addSp delSp modSp new add del mod ord setBg">
        <pc:chgData name="Jonathan Richards" userId="666e9e13-953e-4b31-a862-6a6c652830ac" providerId="ADAL" clId="{D61A0439-B557-49DB-A62A-E46B3DFAD240}" dt="2024-04-18T23:13:27.373" v="4181" actId="26606"/>
        <pc:sldMkLst>
          <pc:docMk/>
          <pc:sldMk cId="952177790" sldId="272"/>
        </pc:sldMkLst>
        <pc:spChg chg="mod">
          <ac:chgData name="Jonathan Richards" userId="666e9e13-953e-4b31-a862-6a6c652830ac" providerId="ADAL" clId="{D61A0439-B557-49DB-A62A-E46B3DFAD240}" dt="2024-04-18T23:13:27.373" v="4181" actId="26606"/>
          <ac:spMkLst>
            <pc:docMk/>
            <pc:sldMk cId="952177790" sldId="272"/>
            <ac:spMk id="2" creationId="{3B559525-FDE6-1493-B876-498369661232}"/>
          </ac:spMkLst>
        </pc:spChg>
        <pc:spChg chg="add del mod">
          <ac:chgData name="Jonathan Richards" userId="666e9e13-953e-4b31-a862-6a6c652830ac" providerId="ADAL" clId="{D61A0439-B557-49DB-A62A-E46B3DFAD240}" dt="2024-04-18T23:13:27.373" v="4181" actId="26606"/>
          <ac:spMkLst>
            <pc:docMk/>
            <pc:sldMk cId="952177790" sldId="272"/>
            <ac:spMk id="3" creationId="{0F3EE90B-6F38-BF7E-8B37-F1CDE8CEFB3A}"/>
          </ac:spMkLst>
        </pc:spChg>
        <pc:spChg chg="add mod">
          <ac:chgData name="Jonathan Richards" userId="666e9e13-953e-4b31-a862-6a6c652830ac" providerId="ADAL" clId="{D61A0439-B557-49DB-A62A-E46B3DFAD240}" dt="2024-04-18T14:04:24.959" v="1160"/>
          <ac:spMkLst>
            <pc:docMk/>
            <pc:sldMk cId="952177790" sldId="272"/>
            <ac:spMk id="4" creationId="{9E2907FB-9976-DB8D-9058-E0583CFA97A1}"/>
          </ac:spMkLst>
        </pc:spChg>
        <pc:spChg chg="add del">
          <ac:chgData name="Jonathan Richards" userId="666e9e13-953e-4b31-a862-6a6c652830ac" providerId="ADAL" clId="{D61A0439-B557-49DB-A62A-E46B3DFAD240}" dt="2024-04-18T23:13:24" v="4178" actId="26606"/>
          <ac:spMkLst>
            <pc:docMk/>
            <pc:sldMk cId="952177790" sldId="272"/>
            <ac:spMk id="8" creationId="{C2554CA6-288E-4202-BC52-2E5A8F0C0AED}"/>
          </ac:spMkLst>
        </pc:spChg>
        <pc:spChg chg="add del">
          <ac:chgData name="Jonathan Richards" userId="666e9e13-953e-4b31-a862-6a6c652830ac" providerId="ADAL" clId="{D61A0439-B557-49DB-A62A-E46B3DFAD240}" dt="2024-04-18T14:21:24.582" v="2269" actId="26606"/>
          <ac:spMkLst>
            <pc:docMk/>
            <pc:sldMk cId="952177790" sldId="272"/>
            <ac:spMk id="9" creationId="{7517A47C-B2E5-4B79-8061-D74B1311AF6E}"/>
          </ac:spMkLst>
        </pc:spChg>
        <pc:spChg chg="add del">
          <ac:chgData name="Jonathan Richards" userId="666e9e13-953e-4b31-a862-6a6c652830ac" providerId="ADAL" clId="{D61A0439-B557-49DB-A62A-E46B3DFAD240}" dt="2024-04-18T23:13:24" v="4178" actId="26606"/>
          <ac:spMkLst>
            <pc:docMk/>
            <pc:sldMk cId="952177790" sldId="272"/>
            <ac:spMk id="10" creationId="{B10BB131-AC8E-4A8E-A5D1-36260F720C3B}"/>
          </ac:spMkLst>
        </pc:spChg>
        <pc:spChg chg="add del">
          <ac:chgData name="Jonathan Richards" userId="666e9e13-953e-4b31-a862-6a6c652830ac" providerId="ADAL" clId="{D61A0439-B557-49DB-A62A-E46B3DFAD240}" dt="2024-04-18T14:21:24.582" v="2269" actId="26606"/>
          <ac:spMkLst>
            <pc:docMk/>
            <pc:sldMk cId="952177790" sldId="272"/>
            <ac:spMk id="11" creationId="{C505E780-2083-4CB5-A42A-5E0E2908ECC3}"/>
          </ac:spMkLst>
        </pc:spChg>
        <pc:spChg chg="add del">
          <ac:chgData name="Jonathan Richards" userId="666e9e13-953e-4b31-a862-6a6c652830ac" providerId="ADAL" clId="{D61A0439-B557-49DB-A62A-E46B3DFAD240}" dt="2024-04-18T23:13:24" v="4178" actId="26606"/>
          <ac:spMkLst>
            <pc:docMk/>
            <pc:sldMk cId="952177790" sldId="272"/>
            <ac:spMk id="12" creationId="{5B7778FC-632E-4DCA-A7CB-0D7731CCF970}"/>
          </ac:spMkLst>
        </pc:spChg>
        <pc:spChg chg="add del">
          <ac:chgData name="Jonathan Richards" userId="666e9e13-953e-4b31-a862-6a6c652830ac" providerId="ADAL" clId="{D61A0439-B557-49DB-A62A-E46B3DFAD240}" dt="2024-04-18T14:21:24.582" v="2269" actId="26606"/>
          <ac:spMkLst>
            <pc:docMk/>
            <pc:sldMk cId="952177790" sldId="272"/>
            <ac:spMk id="13" creationId="{D2C0AE1C-0118-41AE-8A10-7CDCBF10E96F}"/>
          </ac:spMkLst>
        </pc:spChg>
        <pc:spChg chg="add del">
          <ac:chgData name="Jonathan Richards" userId="666e9e13-953e-4b31-a862-6a6c652830ac" providerId="ADAL" clId="{D61A0439-B557-49DB-A62A-E46B3DFAD240}" dt="2024-04-18T23:13:24" v="4178" actId="26606"/>
          <ac:spMkLst>
            <pc:docMk/>
            <pc:sldMk cId="952177790" sldId="272"/>
            <ac:spMk id="14" creationId="{FA23A907-97FB-4A8F-880A-DD77401C4296}"/>
          </ac:spMkLst>
        </pc:spChg>
        <pc:spChg chg="add del">
          <ac:chgData name="Jonathan Richards" userId="666e9e13-953e-4b31-a862-6a6c652830ac" providerId="ADAL" clId="{D61A0439-B557-49DB-A62A-E46B3DFAD240}" dt="2024-04-18T14:21:24.582" v="2269" actId="26606"/>
          <ac:spMkLst>
            <pc:docMk/>
            <pc:sldMk cId="952177790" sldId="272"/>
            <ac:spMk id="15" creationId="{463EEC44-1BA3-44ED-81FC-A644B04B2A44}"/>
          </ac:spMkLst>
        </pc:spChg>
        <pc:spChg chg="add del">
          <ac:chgData name="Jonathan Richards" userId="666e9e13-953e-4b31-a862-6a6c652830ac" providerId="ADAL" clId="{D61A0439-B557-49DB-A62A-E46B3DFAD240}" dt="2024-04-18T23:13:27.357" v="4180" actId="26606"/>
          <ac:spMkLst>
            <pc:docMk/>
            <pc:sldMk cId="952177790" sldId="272"/>
            <ac:spMk id="16" creationId="{1BB867FF-FC45-48F7-8104-F89BE54909F1}"/>
          </ac:spMkLst>
        </pc:spChg>
        <pc:spChg chg="add del">
          <ac:chgData name="Jonathan Richards" userId="666e9e13-953e-4b31-a862-6a6c652830ac" providerId="ADAL" clId="{D61A0439-B557-49DB-A62A-E46B3DFAD240}" dt="2024-04-18T23:13:27.357" v="4180" actId="26606"/>
          <ac:spMkLst>
            <pc:docMk/>
            <pc:sldMk cId="952177790" sldId="272"/>
            <ac:spMk id="17" creationId="{8BB56887-D0D5-4F0C-9E19-7247EB83C8B7}"/>
          </ac:spMkLst>
        </pc:spChg>
        <pc:spChg chg="add del">
          <ac:chgData name="Jonathan Richards" userId="666e9e13-953e-4b31-a862-6a6c652830ac" providerId="ADAL" clId="{D61A0439-B557-49DB-A62A-E46B3DFAD240}" dt="2024-04-18T23:13:27.357" v="4180" actId="26606"/>
          <ac:spMkLst>
            <pc:docMk/>
            <pc:sldMk cId="952177790" sldId="272"/>
            <ac:spMk id="18" creationId="{081E4A58-353D-44AE-B2FC-2A74E2E400F7}"/>
          </ac:spMkLst>
        </pc:spChg>
        <pc:spChg chg="add">
          <ac:chgData name="Jonathan Richards" userId="666e9e13-953e-4b31-a862-6a6c652830ac" providerId="ADAL" clId="{D61A0439-B557-49DB-A62A-E46B3DFAD240}" dt="2024-04-18T23:13:27.373" v="4181" actId="26606"/>
          <ac:spMkLst>
            <pc:docMk/>
            <pc:sldMk cId="952177790" sldId="272"/>
            <ac:spMk id="20" creationId="{C2554CA6-288E-4202-BC52-2E5A8F0C0AED}"/>
          </ac:spMkLst>
        </pc:spChg>
        <pc:spChg chg="add">
          <ac:chgData name="Jonathan Richards" userId="666e9e13-953e-4b31-a862-6a6c652830ac" providerId="ADAL" clId="{D61A0439-B557-49DB-A62A-E46B3DFAD240}" dt="2024-04-18T23:13:27.373" v="4181" actId="26606"/>
          <ac:spMkLst>
            <pc:docMk/>
            <pc:sldMk cId="952177790" sldId="272"/>
            <ac:spMk id="21" creationId="{B10BB131-AC8E-4A8E-A5D1-36260F720C3B}"/>
          </ac:spMkLst>
        </pc:spChg>
        <pc:spChg chg="add">
          <ac:chgData name="Jonathan Richards" userId="666e9e13-953e-4b31-a862-6a6c652830ac" providerId="ADAL" clId="{D61A0439-B557-49DB-A62A-E46B3DFAD240}" dt="2024-04-18T23:13:27.373" v="4181" actId="26606"/>
          <ac:spMkLst>
            <pc:docMk/>
            <pc:sldMk cId="952177790" sldId="272"/>
            <ac:spMk id="22" creationId="{5B7778FC-632E-4DCA-A7CB-0D7731CCF970}"/>
          </ac:spMkLst>
        </pc:spChg>
        <pc:spChg chg="add">
          <ac:chgData name="Jonathan Richards" userId="666e9e13-953e-4b31-a862-6a6c652830ac" providerId="ADAL" clId="{D61A0439-B557-49DB-A62A-E46B3DFAD240}" dt="2024-04-18T23:13:27.373" v="4181" actId="26606"/>
          <ac:spMkLst>
            <pc:docMk/>
            <pc:sldMk cId="952177790" sldId="272"/>
            <ac:spMk id="23" creationId="{FA23A907-97FB-4A8F-880A-DD77401C4296}"/>
          </ac:spMkLst>
        </pc:spChg>
        <pc:graphicFrameChg chg="add del">
          <ac:chgData name="Jonathan Richards" userId="666e9e13-953e-4b31-a862-6a6c652830ac" providerId="ADAL" clId="{D61A0439-B557-49DB-A62A-E46B3DFAD240}" dt="2024-04-18T14:21:24.582" v="2269" actId="26606"/>
          <ac:graphicFrameMkLst>
            <pc:docMk/>
            <pc:sldMk cId="952177790" sldId="272"/>
            <ac:graphicFrameMk id="5" creationId="{674418C2-CE6C-5052-DEAB-3062CDF9D212}"/>
          </ac:graphicFrameMkLst>
        </pc:graphicFrameChg>
      </pc:sldChg>
      <pc:sldChg chg="new del">
        <pc:chgData name="Jonathan Richards" userId="666e9e13-953e-4b31-a862-6a6c652830ac" providerId="ADAL" clId="{D61A0439-B557-49DB-A62A-E46B3DFAD240}" dt="2024-04-18T14:07:12.789" v="1326" actId="2696"/>
        <pc:sldMkLst>
          <pc:docMk/>
          <pc:sldMk cId="1548619234" sldId="273"/>
        </pc:sldMkLst>
      </pc:sldChg>
      <pc:sldChg chg="addSp delSp modSp add mod setBg">
        <pc:chgData name="Jonathan Richards" userId="666e9e13-953e-4b31-a862-6a6c652830ac" providerId="ADAL" clId="{D61A0439-B557-49DB-A62A-E46B3DFAD240}" dt="2024-04-18T23:14:03.059" v="4185" actId="26606"/>
        <pc:sldMkLst>
          <pc:docMk/>
          <pc:sldMk cId="1595340696" sldId="274"/>
        </pc:sldMkLst>
        <pc:spChg chg="mod">
          <ac:chgData name="Jonathan Richards" userId="666e9e13-953e-4b31-a862-6a6c652830ac" providerId="ADAL" clId="{D61A0439-B557-49DB-A62A-E46B3DFAD240}" dt="2024-04-18T23:14:03.059" v="4185" actId="26606"/>
          <ac:spMkLst>
            <pc:docMk/>
            <pc:sldMk cId="1595340696" sldId="274"/>
            <ac:spMk id="2" creationId="{3B559525-FDE6-1493-B876-498369661232}"/>
          </ac:spMkLst>
        </pc:spChg>
        <pc:spChg chg="mod">
          <ac:chgData name="Jonathan Richards" userId="666e9e13-953e-4b31-a862-6a6c652830ac" providerId="ADAL" clId="{D61A0439-B557-49DB-A62A-E46B3DFAD240}" dt="2024-04-18T23:14:03.059" v="4185" actId="26606"/>
          <ac:spMkLst>
            <pc:docMk/>
            <pc:sldMk cId="1595340696" sldId="274"/>
            <ac:spMk id="3" creationId="{0F3EE90B-6F38-BF7E-8B37-F1CDE8CEFB3A}"/>
          </ac:spMkLst>
        </pc:spChg>
        <pc:spChg chg="add del">
          <ac:chgData name="Jonathan Richards" userId="666e9e13-953e-4b31-a862-6a6c652830ac" providerId="ADAL" clId="{D61A0439-B557-49DB-A62A-E46B3DFAD240}" dt="2024-04-18T23:13:51.290" v="4183" actId="26606"/>
          <ac:spMkLst>
            <pc:docMk/>
            <pc:sldMk cId="1595340696" sldId="274"/>
            <ac:spMk id="8" creationId="{E92FEB64-6EEA-4759-B4A4-BD2C1E660BA8}"/>
          </ac:spMkLst>
        </pc:spChg>
        <pc:spChg chg="add del">
          <ac:chgData name="Jonathan Richards" userId="666e9e13-953e-4b31-a862-6a6c652830ac" providerId="ADAL" clId="{D61A0439-B557-49DB-A62A-E46B3DFAD240}" dt="2024-04-18T23:13:51.290" v="4183" actId="26606"/>
          <ac:spMkLst>
            <pc:docMk/>
            <pc:sldMk cId="1595340696" sldId="274"/>
            <ac:spMk id="10" creationId="{B10BB131-AC8E-4A8E-A5D1-36260F720C3B}"/>
          </ac:spMkLst>
        </pc:spChg>
        <pc:spChg chg="add del">
          <ac:chgData name="Jonathan Richards" userId="666e9e13-953e-4b31-a862-6a6c652830ac" providerId="ADAL" clId="{D61A0439-B557-49DB-A62A-E46B3DFAD240}" dt="2024-04-18T23:13:51.290" v="4183" actId="26606"/>
          <ac:spMkLst>
            <pc:docMk/>
            <pc:sldMk cId="1595340696" sldId="274"/>
            <ac:spMk id="12" creationId="{14847E93-7DC1-4D4B-8829-B19AA7137C50}"/>
          </ac:spMkLst>
        </pc:spChg>
        <pc:spChg chg="add del">
          <ac:chgData name="Jonathan Richards" userId="666e9e13-953e-4b31-a862-6a6c652830ac" providerId="ADAL" clId="{D61A0439-B557-49DB-A62A-E46B3DFAD240}" dt="2024-04-18T23:13:51.290" v="4183" actId="26606"/>
          <ac:spMkLst>
            <pc:docMk/>
            <pc:sldMk cId="1595340696" sldId="274"/>
            <ac:spMk id="14" creationId="{5566D6E1-03A1-4D73-A4E0-35D74D568A04}"/>
          </ac:spMkLst>
        </pc:spChg>
        <pc:spChg chg="add del">
          <ac:chgData name="Jonathan Richards" userId="666e9e13-953e-4b31-a862-6a6c652830ac" providerId="ADAL" clId="{D61A0439-B557-49DB-A62A-E46B3DFAD240}" dt="2024-04-18T23:13:51.290" v="4183" actId="26606"/>
          <ac:spMkLst>
            <pc:docMk/>
            <pc:sldMk cId="1595340696" sldId="274"/>
            <ac:spMk id="16" creationId="{9F835A99-04AC-494A-A572-AFE8413CC938}"/>
          </ac:spMkLst>
        </pc:spChg>
        <pc:spChg chg="add del">
          <ac:chgData name="Jonathan Richards" userId="666e9e13-953e-4b31-a862-6a6c652830ac" providerId="ADAL" clId="{D61A0439-B557-49DB-A62A-E46B3DFAD240}" dt="2024-04-18T23:13:51.290" v="4183" actId="26606"/>
          <ac:spMkLst>
            <pc:docMk/>
            <pc:sldMk cId="1595340696" sldId="274"/>
            <ac:spMk id="18" creationId="{7B786209-1B0B-4CA9-9BDD-F7327066A84D}"/>
          </ac:spMkLst>
        </pc:spChg>
        <pc:spChg chg="add del">
          <ac:chgData name="Jonathan Richards" userId="666e9e13-953e-4b31-a862-6a6c652830ac" providerId="ADAL" clId="{D61A0439-B557-49DB-A62A-E46B3DFAD240}" dt="2024-04-18T23:13:51.290" v="4183" actId="26606"/>
          <ac:spMkLst>
            <pc:docMk/>
            <pc:sldMk cId="1595340696" sldId="274"/>
            <ac:spMk id="20" creationId="{2D2964BB-484D-45AE-AD66-D407D0629652}"/>
          </ac:spMkLst>
        </pc:spChg>
        <pc:spChg chg="add del">
          <ac:chgData name="Jonathan Richards" userId="666e9e13-953e-4b31-a862-6a6c652830ac" providerId="ADAL" clId="{D61A0439-B557-49DB-A62A-E46B3DFAD240}" dt="2024-04-18T23:13:51.290" v="4183" actId="26606"/>
          <ac:spMkLst>
            <pc:docMk/>
            <pc:sldMk cId="1595340696" sldId="274"/>
            <ac:spMk id="22" creationId="{6691AC69-A76E-4DAB-B565-468B6B87ACF3}"/>
          </ac:spMkLst>
        </pc:spChg>
        <pc:spChg chg="add del">
          <ac:chgData name="Jonathan Richards" userId="666e9e13-953e-4b31-a862-6a6c652830ac" providerId="ADAL" clId="{D61A0439-B557-49DB-A62A-E46B3DFAD240}" dt="2024-04-18T23:14:03.059" v="4185" actId="26606"/>
          <ac:spMkLst>
            <pc:docMk/>
            <pc:sldMk cId="1595340696" sldId="274"/>
            <ac:spMk id="24" creationId="{1709F1D5-B0F1-4714-A239-E5B61C161915}"/>
          </ac:spMkLst>
        </pc:spChg>
        <pc:spChg chg="add del">
          <ac:chgData name="Jonathan Richards" userId="666e9e13-953e-4b31-a862-6a6c652830ac" providerId="ADAL" clId="{D61A0439-B557-49DB-A62A-E46B3DFAD240}" dt="2024-04-18T23:14:03.059" v="4185" actId="26606"/>
          <ac:spMkLst>
            <pc:docMk/>
            <pc:sldMk cId="1595340696" sldId="274"/>
            <ac:spMk id="25" creationId="{228FB460-D3FF-4440-A020-05982A09E517}"/>
          </ac:spMkLst>
        </pc:spChg>
        <pc:spChg chg="add del">
          <ac:chgData name="Jonathan Richards" userId="666e9e13-953e-4b31-a862-6a6c652830ac" providerId="ADAL" clId="{D61A0439-B557-49DB-A62A-E46B3DFAD240}" dt="2024-04-18T23:14:03.059" v="4185" actId="26606"/>
          <ac:spMkLst>
            <pc:docMk/>
            <pc:sldMk cId="1595340696" sldId="274"/>
            <ac:spMk id="26" creationId="{14847E93-7DC1-4D4B-8829-B19AA7137C50}"/>
          </ac:spMkLst>
        </pc:spChg>
        <pc:spChg chg="add del">
          <ac:chgData name="Jonathan Richards" userId="666e9e13-953e-4b31-a862-6a6c652830ac" providerId="ADAL" clId="{D61A0439-B557-49DB-A62A-E46B3DFAD240}" dt="2024-04-18T23:14:03.059" v="4185" actId="26606"/>
          <ac:spMkLst>
            <pc:docMk/>
            <pc:sldMk cId="1595340696" sldId="274"/>
            <ac:spMk id="27" creationId="{5566D6E1-03A1-4D73-A4E0-35D74D568A04}"/>
          </ac:spMkLst>
        </pc:spChg>
        <pc:spChg chg="add del">
          <ac:chgData name="Jonathan Richards" userId="666e9e13-953e-4b31-a862-6a6c652830ac" providerId="ADAL" clId="{D61A0439-B557-49DB-A62A-E46B3DFAD240}" dt="2024-04-18T23:14:03.059" v="4185" actId="26606"/>
          <ac:spMkLst>
            <pc:docMk/>
            <pc:sldMk cId="1595340696" sldId="274"/>
            <ac:spMk id="28" creationId="{9F835A99-04AC-494A-A572-AFE8413CC938}"/>
          </ac:spMkLst>
        </pc:spChg>
        <pc:spChg chg="add del">
          <ac:chgData name="Jonathan Richards" userId="666e9e13-953e-4b31-a862-6a6c652830ac" providerId="ADAL" clId="{D61A0439-B557-49DB-A62A-E46B3DFAD240}" dt="2024-04-18T23:14:03.059" v="4185" actId="26606"/>
          <ac:spMkLst>
            <pc:docMk/>
            <pc:sldMk cId="1595340696" sldId="274"/>
            <ac:spMk id="29" creationId="{7B786209-1B0B-4CA9-9BDD-F7327066A84D}"/>
          </ac:spMkLst>
        </pc:spChg>
        <pc:spChg chg="add del">
          <ac:chgData name="Jonathan Richards" userId="666e9e13-953e-4b31-a862-6a6c652830ac" providerId="ADAL" clId="{D61A0439-B557-49DB-A62A-E46B3DFAD240}" dt="2024-04-18T23:14:03.059" v="4185" actId="26606"/>
          <ac:spMkLst>
            <pc:docMk/>
            <pc:sldMk cId="1595340696" sldId="274"/>
            <ac:spMk id="30" creationId="{2D2964BB-484D-45AE-AD66-D407D0629652}"/>
          </ac:spMkLst>
        </pc:spChg>
        <pc:spChg chg="add del">
          <ac:chgData name="Jonathan Richards" userId="666e9e13-953e-4b31-a862-6a6c652830ac" providerId="ADAL" clId="{D61A0439-B557-49DB-A62A-E46B3DFAD240}" dt="2024-04-18T23:14:03.059" v="4185" actId="26606"/>
          <ac:spMkLst>
            <pc:docMk/>
            <pc:sldMk cId="1595340696" sldId="274"/>
            <ac:spMk id="31" creationId="{6691AC69-A76E-4DAB-B565-468B6B87ACF3}"/>
          </ac:spMkLst>
        </pc:spChg>
      </pc:sldChg>
      <pc:sldChg chg="new del">
        <pc:chgData name="Jonathan Richards" userId="666e9e13-953e-4b31-a862-6a6c652830ac" providerId="ADAL" clId="{D61A0439-B557-49DB-A62A-E46B3DFAD240}" dt="2024-04-18T14:21:57.990" v="2272" actId="47"/>
        <pc:sldMkLst>
          <pc:docMk/>
          <pc:sldMk cId="4265257880" sldId="275"/>
        </pc:sldMkLst>
      </pc:sldChg>
      <pc:sldChg chg="addSp delSp modSp add mod setBg">
        <pc:chgData name="Jonathan Richards" userId="666e9e13-953e-4b31-a862-6a6c652830ac" providerId="ADAL" clId="{D61A0439-B557-49DB-A62A-E46B3DFAD240}" dt="2024-04-18T22:33:13.733" v="2701" actId="1076"/>
        <pc:sldMkLst>
          <pc:docMk/>
          <pc:sldMk cId="1255912939" sldId="276"/>
        </pc:sldMkLst>
        <pc:spChg chg="mod">
          <ac:chgData name="Jonathan Richards" userId="666e9e13-953e-4b31-a862-6a6c652830ac" providerId="ADAL" clId="{D61A0439-B557-49DB-A62A-E46B3DFAD240}" dt="2024-04-18T22:32:31.577" v="2699" actId="26606"/>
          <ac:spMkLst>
            <pc:docMk/>
            <pc:sldMk cId="1255912939" sldId="276"/>
            <ac:spMk id="2" creationId="{3B559525-FDE6-1493-B876-498369661232}"/>
          </ac:spMkLst>
        </pc:spChg>
        <pc:spChg chg="mod">
          <ac:chgData name="Jonathan Richards" userId="666e9e13-953e-4b31-a862-6a6c652830ac" providerId="ADAL" clId="{D61A0439-B557-49DB-A62A-E46B3DFAD240}" dt="2024-04-18T22:32:31.577" v="2699" actId="26606"/>
          <ac:spMkLst>
            <pc:docMk/>
            <pc:sldMk cId="1255912939" sldId="276"/>
            <ac:spMk id="3" creationId="{0F3EE90B-6F38-BF7E-8B37-F1CDE8CEFB3A}"/>
          </ac:spMkLst>
        </pc:spChg>
        <pc:grpChg chg="add mod">
          <ac:chgData name="Jonathan Richards" userId="666e9e13-953e-4b31-a862-6a6c652830ac" providerId="ADAL" clId="{D61A0439-B557-49DB-A62A-E46B3DFAD240}" dt="2024-04-18T22:33:13.733" v="2701" actId="1076"/>
          <ac:grpSpMkLst>
            <pc:docMk/>
            <pc:sldMk cId="1255912939" sldId="276"/>
            <ac:grpSpMk id="4" creationId="{DB5B577B-DC4A-D9F5-ADF7-D4EDFF2A6871}"/>
          </ac:grpSpMkLst>
        </pc:grpChg>
        <pc:grpChg chg="add mod">
          <ac:chgData name="Jonathan Richards" userId="666e9e13-953e-4b31-a862-6a6c652830ac" providerId="ADAL" clId="{D61A0439-B557-49DB-A62A-E46B3DFAD240}" dt="2024-04-18T22:33:06.267" v="2700"/>
          <ac:grpSpMkLst>
            <pc:docMk/>
            <pc:sldMk cId="1255912939" sldId="276"/>
            <ac:grpSpMk id="6" creationId="{2ECD610C-4B06-569D-BC32-AEC284195B8F}"/>
          </ac:grpSpMkLst>
        </pc:grpChg>
        <pc:picChg chg="add del mod">
          <ac:chgData name="Jonathan Richards" userId="666e9e13-953e-4b31-a862-6a6c652830ac" providerId="ADAL" clId="{D61A0439-B557-49DB-A62A-E46B3DFAD240}" dt="2024-04-18T22:32:31.577" v="2699" actId="26606"/>
          <ac:picMkLst>
            <pc:docMk/>
            <pc:sldMk cId="1255912939" sldId="276"/>
            <ac:picMk id="5" creationId="{2BB78C7D-8C40-2AF4-494B-CEC53FE36000}"/>
          </ac:picMkLst>
        </pc:picChg>
        <pc:picChg chg="add mod">
          <ac:chgData name="Jonathan Richards" userId="666e9e13-953e-4b31-a862-6a6c652830ac" providerId="ADAL" clId="{D61A0439-B557-49DB-A62A-E46B3DFAD240}" dt="2024-04-18T22:33:06.267" v="2700"/>
          <ac:picMkLst>
            <pc:docMk/>
            <pc:sldMk cId="1255912939" sldId="276"/>
            <ac:picMk id="7" creationId="{E4D2B478-D068-AC5B-55AB-5B3CFB243B68}"/>
          </ac:picMkLst>
        </pc:picChg>
        <pc:picChg chg="add mod">
          <ac:chgData name="Jonathan Richards" userId="666e9e13-953e-4b31-a862-6a6c652830ac" providerId="ADAL" clId="{D61A0439-B557-49DB-A62A-E46B3DFAD240}" dt="2024-04-18T22:33:06.267" v="2700"/>
          <ac:picMkLst>
            <pc:docMk/>
            <pc:sldMk cId="1255912939" sldId="276"/>
            <ac:picMk id="8" creationId="{AAE71FD6-6C7D-B912-0A8C-9C523B9CD3B1}"/>
          </ac:picMkLst>
        </pc:picChg>
        <pc:picChg chg="add mod">
          <ac:chgData name="Jonathan Richards" userId="666e9e13-953e-4b31-a862-6a6c652830ac" providerId="ADAL" clId="{D61A0439-B557-49DB-A62A-E46B3DFAD240}" dt="2024-04-18T22:33:06.267" v="2700"/>
          <ac:picMkLst>
            <pc:docMk/>
            <pc:sldMk cId="1255912939" sldId="276"/>
            <ac:picMk id="10" creationId="{5F110F8D-4790-495B-40CF-6D921C912878}"/>
          </ac:picMkLst>
        </pc:picChg>
        <pc:picChg chg="add mod">
          <ac:chgData name="Jonathan Richards" userId="666e9e13-953e-4b31-a862-6a6c652830ac" providerId="ADAL" clId="{D61A0439-B557-49DB-A62A-E46B3DFAD240}" dt="2024-04-18T22:33:06.267" v="2700"/>
          <ac:picMkLst>
            <pc:docMk/>
            <pc:sldMk cId="1255912939" sldId="276"/>
            <ac:picMk id="11" creationId="{CFE6DCB8-F279-6D32-339B-1C2AB7C20973}"/>
          </ac:picMkLst>
        </pc:picChg>
        <pc:cxnChg chg="add del">
          <ac:chgData name="Jonathan Richards" userId="666e9e13-953e-4b31-a862-6a6c652830ac" providerId="ADAL" clId="{D61A0439-B557-49DB-A62A-E46B3DFAD240}" dt="2024-04-18T22:32:31.577" v="2699" actId="26606"/>
          <ac:cxnSpMkLst>
            <pc:docMk/>
            <pc:sldMk cId="1255912939" sldId="276"/>
            <ac:cxnSpMk id="9" creationId="{1503BFE4-729B-D9D0-C17B-501E6AF1127A}"/>
          </ac:cxnSpMkLst>
        </pc:cxnChg>
      </pc:sldChg>
      <pc:sldChg chg="delSp modSp add mod">
        <pc:chgData name="Jonathan Richards" userId="666e9e13-953e-4b31-a862-6a6c652830ac" providerId="ADAL" clId="{D61A0439-B557-49DB-A62A-E46B3DFAD240}" dt="2024-04-18T22:57:21.552" v="3313" actId="27636"/>
        <pc:sldMkLst>
          <pc:docMk/>
          <pc:sldMk cId="2568512708" sldId="277"/>
        </pc:sldMkLst>
        <pc:spChg chg="mod">
          <ac:chgData name="Jonathan Richards" userId="666e9e13-953e-4b31-a862-6a6c652830ac" providerId="ADAL" clId="{D61A0439-B557-49DB-A62A-E46B3DFAD240}" dt="2024-04-18T22:38:13.001" v="2764" actId="20577"/>
          <ac:spMkLst>
            <pc:docMk/>
            <pc:sldMk cId="2568512708" sldId="277"/>
            <ac:spMk id="2" creationId="{3B559525-FDE6-1493-B876-498369661232}"/>
          </ac:spMkLst>
        </pc:spChg>
        <pc:spChg chg="mod">
          <ac:chgData name="Jonathan Richards" userId="666e9e13-953e-4b31-a862-6a6c652830ac" providerId="ADAL" clId="{D61A0439-B557-49DB-A62A-E46B3DFAD240}" dt="2024-04-18T22:57:21.552" v="3313" actId="27636"/>
          <ac:spMkLst>
            <pc:docMk/>
            <pc:sldMk cId="2568512708" sldId="277"/>
            <ac:spMk id="3" creationId="{0F3EE90B-6F38-BF7E-8B37-F1CDE8CEFB3A}"/>
          </ac:spMkLst>
        </pc:spChg>
        <pc:grpChg chg="del">
          <ac:chgData name="Jonathan Richards" userId="666e9e13-953e-4b31-a862-6a6c652830ac" providerId="ADAL" clId="{D61A0439-B557-49DB-A62A-E46B3DFAD240}" dt="2024-04-18T22:48:31.057" v="3089" actId="478"/>
          <ac:grpSpMkLst>
            <pc:docMk/>
            <pc:sldMk cId="2568512708" sldId="277"/>
            <ac:grpSpMk id="4" creationId="{DB5B577B-DC4A-D9F5-ADF7-D4EDFF2A6871}"/>
          </ac:grpSpMkLst>
        </pc:grpChg>
      </pc:sldChg>
      <pc:sldChg chg="addSp delSp modSp add mod ord setBg">
        <pc:chgData name="Jonathan Richards" userId="666e9e13-953e-4b31-a862-6a6c652830ac" providerId="ADAL" clId="{D61A0439-B557-49DB-A62A-E46B3DFAD240}" dt="2024-04-18T23:02:20.216" v="3602" actId="26606"/>
        <pc:sldMkLst>
          <pc:docMk/>
          <pc:sldMk cId="2859376378" sldId="278"/>
        </pc:sldMkLst>
        <pc:spChg chg="mod">
          <ac:chgData name="Jonathan Richards" userId="666e9e13-953e-4b31-a862-6a6c652830ac" providerId="ADAL" clId="{D61A0439-B557-49DB-A62A-E46B3DFAD240}" dt="2024-04-18T23:02:20.216" v="3602" actId="26606"/>
          <ac:spMkLst>
            <pc:docMk/>
            <pc:sldMk cId="2859376378" sldId="278"/>
            <ac:spMk id="2" creationId="{3B559525-FDE6-1493-B876-498369661232}"/>
          </ac:spMkLst>
        </pc:spChg>
        <pc:spChg chg="del mod">
          <ac:chgData name="Jonathan Richards" userId="666e9e13-953e-4b31-a862-6a6c652830ac" providerId="ADAL" clId="{D61A0439-B557-49DB-A62A-E46B3DFAD240}" dt="2024-04-18T23:01:35.897" v="3601" actId="26606"/>
          <ac:spMkLst>
            <pc:docMk/>
            <pc:sldMk cId="2859376378" sldId="278"/>
            <ac:spMk id="3" creationId="{0F3EE90B-6F38-BF7E-8B37-F1CDE8CEFB3A}"/>
          </ac:spMkLst>
        </pc:spChg>
        <pc:spChg chg="add del">
          <ac:chgData name="Jonathan Richards" userId="666e9e13-953e-4b31-a862-6a6c652830ac" providerId="ADAL" clId="{D61A0439-B557-49DB-A62A-E46B3DFAD240}" dt="2024-04-18T23:02:20.216" v="3602" actId="26606"/>
          <ac:spMkLst>
            <pc:docMk/>
            <pc:sldMk cId="2859376378" sldId="278"/>
            <ac:spMk id="9" creationId="{BACC6370-2D7E-4714-9D71-7542949D7D5D}"/>
          </ac:spMkLst>
        </pc:spChg>
        <pc:spChg chg="add del">
          <ac:chgData name="Jonathan Richards" userId="666e9e13-953e-4b31-a862-6a6c652830ac" providerId="ADAL" clId="{D61A0439-B557-49DB-A62A-E46B3DFAD240}" dt="2024-04-18T23:02:20.216" v="3602" actId="26606"/>
          <ac:spMkLst>
            <pc:docMk/>
            <pc:sldMk cId="2859376378" sldId="278"/>
            <ac:spMk id="11" creationId="{F68B3F68-107C-434F-AA38-110D5EA91B85}"/>
          </ac:spMkLst>
        </pc:spChg>
        <pc:spChg chg="add del">
          <ac:chgData name="Jonathan Richards" userId="666e9e13-953e-4b31-a862-6a6c652830ac" providerId="ADAL" clId="{D61A0439-B557-49DB-A62A-E46B3DFAD240}" dt="2024-04-18T23:02:20.216" v="3602" actId="26606"/>
          <ac:spMkLst>
            <pc:docMk/>
            <pc:sldMk cId="2859376378" sldId="278"/>
            <ac:spMk id="13" creationId="{AAD0DBB9-1A4B-4391-81D4-CB19F9AB918A}"/>
          </ac:spMkLst>
        </pc:spChg>
        <pc:spChg chg="add del">
          <ac:chgData name="Jonathan Richards" userId="666e9e13-953e-4b31-a862-6a6c652830ac" providerId="ADAL" clId="{D61A0439-B557-49DB-A62A-E46B3DFAD240}" dt="2024-04-18T23:02:20.216" v="3602" actId="26606"/>
          <ac:spMkLst>
            <pc:docMk/>
            <pc:sldMk cId="2859376378" sldId="278"/>
            <ac:spMk id="15" creationId="{063BBA22-50EA-4C4D-BE05-F1CE4E63AA56}"/>
          </ac:spMkLst>
        </pc:spChg>
        <pc:spChg chg="add">
          <ac:chgData name="Jonathan Richards" userId="666e9e13-953e-4b31-a862-6a6c652830ac" providerId="ADAL" clId="{D61A0439-B557-49DB-A62A-E46B3DFAD240}" dt="2024-04-18T23:02:20.216" v="3602" actId="26606"/>
          <ac:spMkLst>
            <pc:docMk/>
            <pc:sldMk cId="2859376378" sldId="278"/>
            <ac:spMk id="20" creationId="{9DBC8166-481C-4473-95F5-9A5B9073B7F1}"/>
          </ac:spMkLst>
        </pc:spChg>
        <pc:spChg chg="add">
          <ac:chgData name="Jonathan Richards" userId="666e9e13-953e-4b31-a862-6a6c652830ac" providerId="ADAL" clId="{D61A0439-B557-49DB-A62A-E46B3DFAD240}" dt="2024-04-18T23:02:20.216" v="3602" actId="26606"/>
          <ac:spMkLst>
            <pc:docMk/>
            <pc:sldMk cId="2859376378" sldId="278"/>
            <ac:spMk id="22" creationId="{A5A5CE6E-90AF-4D43-A014-1F9EC83EB93D}"/>
          </ac:spMkLst>
        </pc:spChg>
        <pc:graphicFrameChg chg="add mod modGraphic">
          <ac:chgData name="Jonathan Richards" userId="666e9e13-953e-4b31-a862-6a6c652830ac" providerId="ADAL" clId="{D61A0439-B557-49DB-A62A-E46B3DFAD240}" dt="2024-04-18T23:02:20.216" v="3602" actId="26606"/>
          <ac:graphicFrameMkLst>
            <pc:docMk/>
            <pc:sldMk cId="2859376378" sldId="278"/>
            <ac:graphicFrameMk id="5" creationId="{6E275A1F-8659-242E-E675-7A9CA57758C9}"/>
          </ac:graphicFrameMkLst>
        </pc:graphicFrameChg>
      </pc:sldChg>
      <pc:sldChg chg="addSp delSp modSp add mod setBg">
        <pc:chgData name="Jonathan Richards" userId="666e9e13-953e-4b31-a862-6a6c652830ac" providerId="ADAL" clId="{D61A0439-B557-49DB-A62A-E46B3DFAD240}" dt="2024-04-18T23:29:14.131" v="4829" actId="207"/>
        <pc:sldMkLst>
          <pc:docMk/>
          <pc:sldMk cId="792131159" sldId="279"/>
        </pc:sldMkLst>
        <pc:spChg chg="mod">
          <ac:chgData name="Jonathan Richards" userId="666e9e13-953e-4b31-a862-6a6c652830ac" providerId="ADAL" clId="{D61A0439-B557-49DB-A62A-E46B3DFAD240}" dt="2024-04-18T23:27:39.584" v="4795" actId="26606"/>
          <ac:spMkLst>
            <pc:docMk/>
            <pc:sldMk cId="792131159" sldId="279"/>
            <ac:spMk id="2" creationId="{3B559525-FDE6-1493-B876-498369661232}"/>
          </ac:spMkLst>
        </pc:spChg>
        <pc:spChg chg="del mod">
          <ac:chgData name="Jonathan Richards" userId="666e9e13-953e-4b31-a862-6a6c652830ac" providerId="ADAL" clId="{D61A0439-B557-49DB-A62A-E46B3DFAD240}" dt="2024-04-18T23:27:39.584" v="4795" actId="26606"/>
          <ac:spMkLst>
            <pc:docMk/>
            <pc:sldMk cId="792131159" sldId="279"/>
            <ac:spMk id="3" creationId="{0F3EE90B-6F38-BF7E-8B37-F1CDE8CEFB3A}"/>
          </ac:spMkLst>
        </pc:spChg>
        <pc:spChg chg="add">
          <ac:chgData name="Jonathan Richards" userId="666e9e13-953e-4b31-a862-6a6c652830ac" providerId="ADAL" clId="{D61A0439-B557-49DB-A62A-E46B3DFAD240}" dt="2024-04-18T23:27:39.584" v="4795" actId="26606"/>
          <ac:spMkLst>
            <pc:docMk/>
            <pc:sldMk cId="792131159" sldId="279"/>
            <ac:spMk id="9" creationId="{9DBC8166-481C-4473-95F5-9A5B9073B7F1}"/>
          </ac:spMkLst>
        </pc:spChg>
        <pc:spChg chg="add">
          <ac:chgData name="Jonathan Richards" userId="666e9e13-953e-4b31-a862-6a6c652830ac" providerId="ADAL" clId="{D61A0439-B557-49DB-A62A-E46B3DFAD240}" dt="2024-04-18T23:27:39.584" v="4795" actId="26606"/>
          <ac:spMkLst>
            <pc:docMk/>
            <pc:sldMk cId="792131159" sldId="279"/>
            <ac:spMk id="11" creationId="{A5A5CE6E-90AF-4D43-A014-1F9EC83EB93D}"/>
          </ac:spMkLst>
        </pc:spChg>
        <pc:graphicFrameChg chg="add mod modGraphic">
          <ac:chgData name="Jonathan Richards" userId="666e9e13-953e-4b31-a862-6a6c652830ac" providerId="ADAL" clId="{D61A0439-B557-49DB-A62A-E46B3DFAD240}" dt="2024-04-18T23:29:14.131" v="4829" actId="207"/>
          <ac:graphicFrameMkLst>
            <pc:docMk/>
            <pc:sldMk cId="792131159" sldId="279"/>
            <ac:graphicFrameMk id="5" creationId="{2E9C9A43-3E34-2342-ECF1-81E8074D88A4}"/>
          </ac:graphicFrameMkLst>
        </pc:graphicFrameChg>
      </pc:sldChg>
      <pc:sldChg chg="modSp add mod">
        <pc:chgData name="Jonathan Richards" userId="666e9e13-953e-4b31-a862-6a6c652830ac" providerId="ADAL" clId="{D61A0439-B557-49DB-A62A-E46B3DFAD240}" dt="2024-04-18T23:32:00.734" v="5021" actId="27636"/>
        <pc:sldMkLst>
          <pc:docMk/>
          <pc:sldMk cId="521665640" sldId="280"/>
        </pc:sldMkLst>
        <pc:spChg chg="mod">
          <ac:chgData name="Jonathan Richards" userId="666e9e13-953e-4b31-a862-6a6c652830ac" providerId="ADAL" clId="{D61A0439-B557-49DB-A62A-E46B3DFAD240}" dt="2024-04-18T23:05:24.124" v="3886" actId="6549"/>
          <ac:spMkLst>
            <pc:docMk/>
            <pc:sldMk cId="521665640" sldId="280"/>
            <ac:spMk id="2" creationId="{3B559525-FDE6-1493-B876-498369661232}"/>
          </ac:spMkLst>
        </pc:spChg>
        <pc:spChg chg="mod">
          <ac:chgData name="Jonathan Richards" userId="666e9e13-953e-4b31-a862-6a6c652830ac" providerId="ADAL" clId="{D61A0439-B557-49DB-A62A-E46B3DFAD240}" dt="2024-04-18T23:32:00.734" v="5021" actId="27636"/>
          <ac:spMkLst>
            <pc:docMk/>
            <pc:sldMk cId="521665640" sldId="280"/>
            <ac:spMk id="3" creationId="{0F3EE90B-6F38-BF7E-8B37-F1CDE8CEFB3A}"/>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BD4AF3-91FE-473A-9B54-42404FDA64D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55775EB-C851-4427-A721-BAFD6563BEB8}">
      <dgm:prSet/>
      <dgm:spPr>
        <a:solidFill>
          <a:schemeClr val="bg1">
            <a:lumMod val="50000"/>
          </a:schemeClr>
        </a:solidFill>
      </dgm:spPr>
      <dgm:t>
        <a:bodyPr/>
        <a:lstStyle/>
        <a:p>
          <a:r>
            <a:rPr lang="en-GB" dirty="0"/>
            <a:t>Head of Service</a:t>
          </a:r>
          <a:endParaRPr lang="en-US" dirty="0"/>
        </a:p>
      </dgm:t>
    </dgm:pt>
    <dgm:pt modelId="{7A9F48A0-A6EB-4535-9904-2D7F62822AB1}" type="parTrans" cxnId="{EF8D1FBF-29F6-4691-BE55-13624DD74DF1}">
      <dgm:prSet/>
      <dgm:spPr/>
      <dgm:t>
        <a:bodyPr/>
        <a:lstStyle/>
        <a:p>
          <a:endParaRPr lang="en-US"/>
        </a:p>
      </dgm:t>
    </dgm:pt>
    <dgm:pt modelId="{4B9F5FF4-40E4-4FD4-BBFC-D70CE665CFB3}" type="sibTrans" cxnId="{EF8D1FBF-29F6-4691-BE55-13624DD74DF1}">
      <dgm:prSet/>
      <dgm:spPr/>
      <dgm:t>
        <a:bodyPr/>
        <a:lstStyle/>
        <a:p>
          <a:endParaRPr lang="en-US"/>
        </a:p>
      </dgm:t>
    </dgm:pt>
    <dgm:pt modelId="{B915F9F3-1EE7-4B3F-8237-595B2A84C336}">
      <dgm:prSet/>
      <dgm:spPr>
        <a:solidFill>
          <a:srgbClr val="C00000"/>
        </a:solidFill>
      </dgm:spPr>
      <dgm:t>
        <a:bodyPr/>
        <a:lstStyle/>
        <a:p>
          <a:r>
            <a:rPr lang="en-GB" dirty="0"/>
            <a:t>Business Growth Manager</a:t>
          </a:r>
          <a:endParaRPr lang="en-US" dirty="0"/>
        </a:p>
      </dgm:t>
    </dgm:pt>
    <dgm:pt modelId="{96315709-4308-4D1A-82E2-5AF98E6E62F6}" type="parTrans" cxnId="{60FC4155-5541-4515-AA7B-B449BE6857A8}">
      <dgm:prSet/>
      <dgm:spPr/>
      <dgm:t>
        <a:bodyPr/>
        <a:lstStyle/>
        <a:p>
          <a:endParaRPr lang="en-US"/>
        </a:p>
      </dgm:t>
    </dgm:pt>
    <dgm:pt modelId="{96C6B3FB-9924-494B-8C00-5E383440FED6}" type="sibTrans" cxnId="{60FC4155-5541-4515-AA7B-B449BE6857A8}">
      <dgm:prSet/>
      <dgm:spPr/>
      <dgm:t>
        <a:bodyPr/>
        <a:lstStyle/>
        <a:p>
          <a:endParaRPr lang="en-US"/>
        </a:p>
      </dgm:t>
    </dgm:pt>
    <dgm:pt modelId="{DAA6BC42-711F-41AF-A3E6-BD107542C4CE}">
      <dgm:prSet/>
      <dgm:spPr>
        <a:solidFill>
          <a:srgbClr val="7030A0"/>
        </a:solidFill>
      </dgm:spPr>
      <dgm:t>
        <a:bodyPr/>
        <a:lstStyle/>
        <a:p>
          <a:r>
            <a:rPr lang="en-GB" dirty="0"/>
            <a:t>Operations Manager</a:t>
          </a:r>
          <a:endParaRPr lang="en-US" dirty="0"/>
        </a:p>
      </dgm:t>
    </dgm:pt>
    <dgm:pt modelId="{360C762D-83D9-4ADD-849C-B23A11ECB607}" type="parTrans" cxnId="{4AEBA68F-B85A-433B-825B-D903B34EDCA5}">
      <dgm:prSet/>
      <dgm:spPr/>
      <dgm:t>
        <a:bodyPr/>
        <a:lstStyle/>
        <a:p>
          <a:endParaRPr lang="en-US"/>
        </a:p>
      </dgm:t>
    </dgm:pt>
    <dgm:pt modelId="{F5E3917D-689F-4EED-B5FE-8CEBC3A92BF0}" type="sibTrans" cxnId="{4AEBA68F-B85A-433B-825B-D903B34EDCA5}">
      <dgm:prSet/>
      <dgm:spPr/>
      <dgm:t>
        <a:bodyPr/>
        <a:lstStyle/>
        <a:p>
          <a:endParaRPr lang="en-US"/>
        </a:p>
      </dgm:t>
    </dgm:pt>
    <dgm:pt modelId="{FD8BDD0B-2914-4669-AAF3-5187967919B4}">
      <dgm:prSet/>
      <dgm:spPr/>
      <dgm:t>
        <a:bodyPr/>
        <a:lstStyle/>
        <a:p>
          <a:r>
            <a:rPr lang="en-GB" dirty="0"/>
            <a:t>Specialist retail and high street consultants</a:t>
          </a:r>
          <a:endParaRPr lang="en-US" dirty="0"/>
        </a:p>
      </dgm:t>
    </dgm:pt>
    <dgm:pt modelId="{F313C516-14BE-4A20-88E4-0F5F590A6C6A}" type="parTrans" cxnId="{7CBE09E0-3F8B-483A-B568-08E53FAFFD4A}">
      <dgm:prSet/>
      <dgm:spPr/>
      <dgm:t>
        <a:bodyPr/>
        <a:lstStyle/>
        <a:p>
          <a:endParaRPr lang="en-US"/>
        </a:p>
      </dgm:t>
    </dgm:pt>
    <dgm:pt modelId="{7E13448C-9B18-4E7B-96BB-31C06DF35AEB}" type="sibTrans" cxnId="{7CBE09E0-3F8B-483A-B568-08E53FAFFD4A}">
      <dgm:prSet/>
      <dgm:spPr/>
      <dgm:t>
        <a:bodyPr/>
        <a:lstStyle/>
        <a:p>
          <a:endParaRPr lang="en-US"/>
        </a:p>
      </dgm:t>
    </dgm:pt>
    <dgm:pt modelId="{0A26BCF6-4CA1-46C2-8126-3107B42E372A}">
      <dgm:prSet/>
      <dgm:spPr/>
      <dgm:t>
        <a:bodyPr/>
        <a:lstStyle/>
        <a:p>
          <a:r>
            <a:rPr lang="en-GB" dirty="0"/>
            <a:t>Start up and growth business advisors</a:t>
          </a:r>
          <a:endParaRPr lang="en-US" dirty="0"/>
        </a:p>
      </dgm:t>
    </dgm:pt>
    <dgm:pt modelId="{3D3C6331-4EDD-4F66-BE81-F83DDCBAF67E}" type="parTrans" cxnId="{5A8D9BA4-1A4C-4BDB-84CD-3C4847F5B69F}">
      <dgm:prSet/>
      <dgm:spPr/>
      <dgm:t>
        <a:bodyPr/>
        <a:lstStyle/>
        <a:p>
          <a:endParaRPr lang="en-US"/>
        </a:p>
      </dgm:t>
    </dgm:pt>
    <dgm:pt modelId="{3721652E-E1FF-4832-B7D3-962699CD38BC}" type="sibTrans" cxnId="{5A8D9BA4-1A4C-4BDB-84CD-3C4847F5B69F}">
      <dgm:prSet/>
      <dgm:spPr/>
      <dgm:t>
        <a:bodyPr/>
        <a:lstStyle/>
        <a:p>
          <a:endParaRPr lang="en-US"/>
        </a:p>
      </dgm:t>
    </dgm:pt>
    <dgm:pt modelId="{D02F5A6D-16C0-48BE-8437-7618C858F8F1}">
      <dgm:prSet/>
      <dgm:spPr/>
      <dgm:t>
        <a:bodyPr/>
        <a:lstStyle/>
        <a:p>
          <a:r>
            <a:rPr lang="en-GB" dirty="0"/>
            <a:t>Tech specialists </a:t>
          </a:r>
          <a:endParaRPr lang="en-US" dirty="0"/>
        </a:p>
      </dgm:t>
    </dgm:pt>
    <dgm:pt modelId="{276C2A58-2DED-4539-BD07-AFE035FC8104}" type="parTrans" cxnId="{131DC2F5-77FC-4A02-AB0F-4BB71DBD567A}">
      <dgm:prSet/>
      <dgm:spPr/>
      <dgm:t>
        <a:bodyPr/>
        <a:lstStyle/>
        <a:p>
          <a:endParaRPr lang="en-US"/>
        </a:p>
      </dgm:t>
    </dgm:pt>
    <dgm:pt modelId="{7D5D50D8-2EC6-44A2-AF29-4D112FC794DD}" type="sibTrans" cxnId="{131DC2F5-77FC-4A02-AB0F-4BB71DBD567A}">
      <dgm:prSet/>
      <dgm:spPr/>
      <dgm:t>
        <a:bodyPr/>
        <a:lstStyle/>
        <a:p>
          <a:endParaRPr lang="en-US"/>
        </a:p>
      </dgm:t>
    </dgm:pt>
    <dgm:pt modelId="{D8FCAE2B-D549-46F6-B6B8-82444256F8B0}">
      <dgm:prSet/>
      <dgm:spPr>
        <a:solidFill>
          <a:schemeClr val="tx1"/>
        </a:solidFill>
      </dgm:spPr>
      <dgm:t>
        <a:bodyPr/>
        <a:lstStyle/>
        <a:p>
          <a:r>
            <a:rPr lang="en-GB" dirty="0"/>
            <a:t>Gateway service</a:t>
          </a:r>
          <a:endParaRPr lang="en-US" dirty="0"/>
        </a:p>
      </dgm:t>
    </dgm:pt>
    <dgm:pt modelId="{179B32FC-0F9C-4DD4-A897-1D144300ECB9}" type="parTrans" cxnId="{CD7833BC-2134-4E1A-81F6-59472B7D59F4}">
      <dgm:prSet/>
      <dgm:spPr/>
      <dgm:t>
        <a:bodyPr/>
        <a:lstStyle/>
        <a:p>
          <a:endParaRPr lang="en-US"/>
        </a:p>
      </dgm:t>
    </dgm:pt>
    <dgm:pt modelId="{F21B7E88-AF18-4B1F-9F28-45AA3D64C96B}" type="sibTrans" cxnId="{CD7833BC-2134-4E1A-81F6-59472B7D59F4}">
      <dgm:prSet/>
      <dgm:spPr/>
      <dgm:t>
        <a:bodyPr/>
        <a:lstStyle/>
        <a:p>
          <a:endParaRPr lang="en-US"/>
        </a:p>
      </dgm:t>
    </dgm:pt>
    <dgm:pt modelId="{A658F129-D432-424B-9C75-B15C6F555D0B}">
      <dgm:prSet/>
      <dgm:spPr/>
      <dgm:t>
        <a:bodyPr/>
        <a:lstStyle/>
        <a:p>
          <a:r>
            <a:rPr lang="en-GB" dirty="0"/>
            <a:t>Other specialist consultants</a:t>
          </a:r>
          <a:endParaRPr lang="en-US" dirty="0"/>
        </a:p>
      </dgm:t>
    </dgm:pt>
    <dgm:pt modelId="{D2162205-CF74-4F11-A990-81117476022B}" type="parTrans" cxnId="{C70CAEFF-8123-4CEF-A7CC-45E86953CCF4}">
      <dgm:prSet/>
      <dgm:spPr/>
      <dgm:t>
        <a:bodyPr/>
        <a:lstStyle/>
        <a:p>
          <a:endParaRPr lang="en-US"/>
        </a:p>
      </dgm:t>
    </dgm:pt>
    <dgm:pt modelId="{027DA32B-C3EC-47B6-ADC2-1522D95373D6}" type="sibTrans" cxnId="{C70CAEFF-8123-4CEF-A7CC-45E86953CCF4}">
      <dgm:prSet/>
      <dgm:spPr/>
      <dgm:t>
        <a:bodyPr/>
        <a:lstStyle/>
        <a:p>
          <a:endParaRPr lang="en-US"/>
        </a:p>
      </dgm:t>
    </dgm:pt>
    <dgm:pt modelId="{DDD8DE2E-FCF6-4DB0-8565-F8F0A711A197}" type="pres">
      <dgm:prSet presAssocID="{1ABD4AF3-91FE-473A-9B54-42404FDA64DD}" presName="diagram" presStyleCnt="0">
        <dgm:presLayoutVars>
          <dgm:dir/>
          <dgm:resizeHandles val="exact"/>
        </dgm:presLayoutVars>
      </dgm:prSet>
      <dgm:spPr/>
    </dgm:pt>
    <dgm:pt modelId="{96ADF402-FA9A-4B12-8D3F-DBDCA49794FA}" type="pres">
      <dgm:prSet presAssocID="{455775EB-C851-4427-A721-BAFD6563BEB8}" presName="node" presStyleLbl="node1" presStyleIdx="0" presStyleCnt="8">
        <dgm:presLayoutVars>
          <dgm:bulletEnabled val="1"/>
        </dgm:presLayoutVars>
      </dgm:prSet>
      <dgm:spPr/>
    </dgm:pt>
    <dgm:pt modelId="{B8AD5AB6-852A-4353-81C0-5D0AC96C2F0E}" type="pres">
      <dgm:prSet presAssocID="{4B9F5FF4-40E4-4FD4-BBFC-D70CE665CFB3}" presName="sibTrans" presStyleCnt="0"/>
      <dgm:spPr/>
    </dgm:pt>
    <dgm:pt modelId="{8B9BEB04-DA12-4D14-870A-4CBF7FB71E28}" type="pres">
      <dgm:prSet presAssocID="{B915F9F3-1EE7-4B3F-8237-595B2A84C336}" presName="node" presStyleLbl="node1" presStyleIdx="1" presStyleCnt="8">
        <dgm:presLayoutVars>
          <dgm:bulletEnabled val="1"/>
        </dgm:presLayoutVars>
      </dgm:prSet>
      <dgm:spPr/>
    </dgm:pt>
    <dgm:pt modelId="{1DF710DE-E3F8-47F8-A886-15B5206892B2}" type="pres">
      <dgm:prSet presAssocID="{96C6B3FB-9924-494B-8C00-5E383440FED6}" presName="sibTrans" presStyleCnt="0"/>
      <dgm:spPr/>
    </dgm:pt>
    <dgm:pt modelId="{6399DFC2-3152-483D-9B74-6991F62C05B4}" type="pres">
      <dgm:prSet presAssocID="{DAA6BC42-711F-41AF-A3E6-BD107542C4CE}" presName="node" presStyleLbl="node1" presStyleIdx="2" presStyleCnt="8">
        <dgm:presLayoutVars>
          <dgm:bulletEnabled val="1"/>
        </dgm:presLayoutVars>
      </dgm:prSet>
      <dgm:spPr/>
    </dgm:pt>
    <dgm:pt modelId="{3849E6AA-C618-4E6A-AD4A-2C22EBB91653}" type="pres">
      <dgm:prSet presAssocID="{F5E3917D-689F-4EED-B5FE-8CEBC3A92BF0}" presName="sibTrans" presStyleCnt="0"/>
      <dgm:spPr/>
    </dgm:pt>
    <dgm:pt modelId="{E42C5562-F4CE-4F80-AEA8-C3FF6923BA24}" type="pres">
      <dgm:prSet presAssocID="{FD8BDD0B-2914-4669-AAF3-5187967919B4}" presName="node" presStyleLbl="node1" presStyleIdx="3" presStyleCnt="8">
        <dgm:presLayoutVars>
          <dgm:bulletEnabled val="1"/>
        </dgm:presLayoutVars>
      </dgm:prSet>
      <dgm:spPr/>
    </dgm:pt>
    <dgm:pt modelId="{8AEE7209-830E-42B9-AC11-9022510FD750}" type="pres">
      <dgm:prSet presAssocID="{7E13448C-9B18-4E7B-96BB-31C06DF35AEB}" presName="sibTrans" presStyleCnt="0"/>
      <dgm:spPr/>
    </dgm:pt>
    <dgm:pt modelId="{78D40E84-81BD-4FC8-8116-B615A7F0BC04}" type="pres">
      <dgm:prSet presAssocID="{0A26BCF6-4CA1-46C2-8126-3107B42E372A}" presName="node" presStyleLbl="node1" presStyleIdx="4" presStyleCnt="8">
        <dgm:presLayoutVars>
          <dgm:bulletEnabled val="1"/>
        </dgm:presLayoutVars>
      </dgm:prSet>
      <dgm:spPr/>
    </dgm:pt>
    <dgm:pt modelId="{4E0E7212-0440-4947-A830-D3B52ACB802A}" type="pres">
      <dgm:prSet presAssocID="{3721652E-E1FF-4832-B7D3-962699CD38BC}" presName="sibTrans" presStyleCnt="0"/>
      <dgm:spPr/>
    </dgm:pt>
    <dgm:pt modelId="{910F5C54-0652-4B0F-8EF3-BDDF00230518}" type="pres">
      <dgm:prSet presAssocID="{D02F5A6D-16C0-48BE-8437-7618C858F8F1}" presName="node" presStyleLbl="node1" presStyleIdx="5" presStyleCnt="8">
        <dgm:presLayoutVars>
          <dgm:bulletEnabled val="1"/>
        </dgm:presLayoutVars>
      </dgm:prSet>
      <dgm:spPr/>
    </dgm:pt>
    <dgm:pt modelId="{09D32319-6BB2-4900-89C5-3420D140C798}" type="pres">
      <dgm:prSet presAssocID="{7D5D50D8-2EC6-44A2-AF29-4D112FC794DD}" presName="sibTrans" presStyleCnt="0"/>
      <dgm:spPr/>
    </dgm:pt>
    <dgm:pt modelId="{F264EC57-BD6C-4816-B3B7-6A70EEC20A06}" type="pres">
      <dgm:prSet presAssocID="{D8FCAE2B-D549-46F6-B6B8-82444256F8B0}" presName="node" presStyleLbl="node1" presStyleIdx="6" presStyleCnt="8">
        <dgm:presLayoutVars>
          <dgm:bulletEnabled val="1"/>
        </dgm:presLayoutVars>
      </dgm:prSet>
      <dgm:spPr/>
    </dgm:pt>
    <dgm:pt modelId="{6055ECED-0977-49AD-BA6F-8A46509776E4}" type="pres">
      <dgm:prSet presAssocID="{F21B7E88-AF18-4B1F-9F28-45AA3D64C96B}" presName="sibTrans" presStyleCnt="0"/>
      <dgm:spPr/>
    </dgm:pt>
    <dgm:pt modelId="{5B68BCF4-64B2-4527-AC53-666D5294DD5B}" type="pres">
      <dgm:prSet presAssocID="{A658F129-D432-424B-9C75-B15C6F555D0B}" presName="node" presStyleLbl="node1" presStyleIdx="7" presStyleCnt="8">
        <dgm:presLayoutVars>
          <dgm:bulletEnabled val="1"/>
        </dgm:presLayoutVars>
      </dgm:prSet>
      <dgm:spPr/>
    </dgm:pt>
  </dgm:ptLst>
  <dgm:cxnLst>
    <dgm:cxn modelId="{1B1FEB19-F6CA-451F-9E53-53C453DD1709}" type="presOf" srcId="{0A26BCF6-4CA1-46C2-8126-3107B42E372A}" destId="{78D40E84-81BD-4FC8-8116-B615A7F0BC04}" srcOrd="0" destOrd="0" presId="urn:microsoft.com/office/officeart/2005/8/layout/default"/>
    <dgm:cxn modelId="{3011C21F-106D-4CE5-852D-5DEBA19FA818}" type="presOf" srcId="{FD8BDD0B-2914-4669-AAF3-5187967919B4}" destId="{E42C5562-F4CE-4F80-AEA8-C3FF6923BA24}" srcOrd="0" destOrd="0" presId="urn:microsoft.com/office/officeart/2005/8/layout/default"/>
    <dgm:cxn modelId="{D27F013E-0C02-44FB-A057-B22B19A6201D}" type="presOf" srcId="{A658F129-D432-424B-9C75-B15C6F555D0B}" destId="{5B68BCF4-64B2-4527-AC53-666D5294DD5B}" srcOrd="0" destOrd="0" presId="urn:microsoft.com/office/officeart/2005/8/layout/default"/>
    <dgm:cxn modelId="{1BF49342-6962-4B69-B060-80C0B8D2B6F2}" type="presOf" srcId="{455775EB-C851-4427-A721-BAFD6563BEB8}" destId="{96ADF402-FA9A-4B12-8D3F-DBDCA49794FA}" srcOrd="0" destOrd="0" presId="urn:microsoft.com/office/officeart/2005/8/layout/default"/>
    <dgm:cxn modelId="{B564A751-B26C-4482-9A39-84E1BCC8AA5D}" type="presOf" srcId="{B915F9F3-1EE7-4B3F-8237-595B2A84C336}" destId="{8B9BEB04-DA12-4D14-870A-4CBF7FB71E28}" srcOrd="0" destOrd="0" presId="urn:microsoft.com/office/officeart/2005/8/layout/default"/>
    <dgm:cxn modelId="{60FC4155-5541-4515-AA7B-B449BE6857A8}" srcId="{1ABD4AF3-91FE-473A-9B54-42404FDA64DD}" destId="{B915F9F3-1EE7-4B3F-8237-595B2A84C336}" srcOrd="1" destOrd="0" parTransId="{96315709-4308-4D1A-82E2-5AF98E6E62F6}" sibTransId="{96C6B3FB-9924-494B-8C00-5E383440FED6}"/>
    <dgm:cxn modelId="{E4A7937B-582B-43B2-9542-5CDAEF1C133F}" type="presOf" srcId="{DAA6BC42-711F-41AF-A3E6-BD107542C4CE}" destId="{6399DFC2-3152-483D-9B74-6991F62C05B4}" srcOrd="0" destOrd="0" presId="urn:microsoft.com/office/officeart/2005/8/layout/default"/>
    <dgm:cxn modelId="{4AEBA68F-B85A-433B-825B-D903B34EDCA5}" srcId="{1ABD4AF3-91FE-473A-9B54-42404FDA64DD}" destId="{DAA6BC42-711F-41AF-A3E6-BD107542C4CE}" srcOrd="2" destOrd="0" parTransId="{360C762D-83D9-4ADD-849C-B23A11ECB607}" sibTransId="{F5E3917D-689F-4EED-B5FE-8CEBC3A92BF0}"/>
    <dgm:cxn modelId="{5A8D9BA4-1A4C-4BDB-84CD-3C4847F5B69F}" srcId="{1ABD4AF3-91FE-473A-9B54-42404FDA64DD}" destId="{0A26BCF6-4CA1-46C2-8126-3107B42E372A}" srcOrd="4" destOrd="0" parTransId="{3D3C6331-4EDD-4F66-BE81-F83DDCBAF67E}" sibTransId="{3721652E-E1FF-4832-B7D3-962699CD38BC}"/>
    <dgm:cxn modelId="{996434AD-C60A-4B1A-80B3-1158EB221C3F}" type="presOf" srcId="{D02F5A6D-16C0-48BE-8437-7618C858F8F1}" destId="{910F5C54-0652-4B0F-8EF3-BDDF00230518}" srcOrd="0" destOrd="0" presId="urn:microsoft.com/office/officeart/2005/8/layout/default"/>
    <dgm:cxn modelId="{FBE9B4B8-8C3A-465E-A2EC-70B5E2ECE41E}" type="presOf" srcId="{1ABD4AF3-91FE-473A-9B54-42404FDA64DD}" destId="{DDD8DE2E-FCF6-4DB0-8565-F8F0A711A197}" srcOrd="0" destOrd="0" presId="urn:microsoft.com/office/officeart/2005/8/layout/default"/>
    <dgm:cxn modelId="{CD7833BC-2134-4E1A-81F6-59472B7D59F4}" srcId="{1ABD4AF3-91FE-473A-9B54-42404FDA64DD}" destId="{D8FCAE2B-D549-46F6-B6B8-82444256F8B0}" srcOrd="6" destOrd="0" parTransId="{179B32FC-0F9C-4DD4-A897-1D144300ECB9}" sibTransId="{F21B7E88-AF18-4B1F-9F28-45AA3D64C96B}"/>
    <dgm:cxn modelId="{EF8D1FBF-29F6-4691-BE55-13624DD74DF1}" srcId="{1ABD4AF3-91FE-473A-9B54-42404FDA64DD}" destId="{455775EB-C851-4427-A721-BAFD6563BEB8}" srcOrd="0" destOrd="0" parTransId="{7A9F48A0-A6EB-4535-9904-2D7F62822AB1}" sibTransId="{4B9F5FF4-40E4-4FD4-BBFC-D70CE665CFB3}"/>
    <dgm:cxn modelId="{F5416BC6-937B-447B-B38D-F8BF0EA4906B}" type="presOf" srcId="{D8FCAE2B-D549-46F6-B6B8-82444256F8B0}" destId="{F264EC57-BD6C-4816-B3B7-6A70EEC20A06}" srcOrd="0" destOrd="0" presId="urn:microsoft.com/office/officeart/2005/8/layout/default"/>
    <dgm:cxn modelId="{7CBE09E0-3F8B-483A-B568-08E53FAFFD4A}" srcId="{1ABD4AF3-91FE-473A-9B54-42404FDA64DD}" destId="{FD8BDD0B-2914-4669-AAF3-5187967919B4}" srcOrd="3" destOrd="0" parTransId="{F313C516-14BE-4A20-88E4-0F5F590A6C6A}" sibTransId="{7E13448C-9B18-4E7B-96BB-31C06DF35AEB}"/>
    <dgm:cxn modelId="{131DC2F5-77FC-4A02-AB0F-4BB71DBD567A}" srcId="{1ABD4AF3-91FE-473A-9B54-42404FDA64DD}" destId="{D02F5A6D-16C0-48BE-8437-7618C858F8F1}" srcOrd="5" destOrd="0" parTransId="{276C2A58-2DED-4539-BD07-AFE035FC8104}" sibTransId="{7D5D50D8-2EC6-44A2-AF29-4D112FC794DD}"/>
    <dgm:cxn modelId="{C70CAEFF-8123-4CEF-A7CC-45E86953CCF4}" srcId="{1ABD4AF3-91FE-473A-9B54-42404FDA64DD}" destId="{A658F129-D432-424B-9C75-B15C6F555D0B}" srcOrd="7" destOrd="0" parTransId="{D2162205-CF74-4F11-A990-81117476022B}" sibTransId="{027DA32B-C3EC-47B6-ADC2-1522D95373D6}"/>
    <dgm:cxn modelId="{320011D1-DD24-4600-88E0-95B9286C9998}" type="presParOf" srcId="{DDD8DE2E-FCF6-4DB0-8565-F8F0A711A197}" destId="{96ADF402-FA9A-4B12-8D3F-DBDCA49794FA}" srcOrd="0" destOrd="0" presId="urn:microsoft.com/office/officeart/2005/8/layout/default"/>
    <dgm:cxn modelId="{FF29B7F8-2976-47DC-9CC0-47D1CAE6E37F}" type="presParOf" srcId="{DDD8DE2E-FCF6-4DB0-8565-F8F0A711A197}" destId="{B8AD5AB6-852A-4353-81C0-5D0AC96C2F0E}" srcOrd="1" destOrd="0" presId="urn:microsoft.com/office/officeart/2005/8/layout/default"/>
    <dgm:cxn modelId="{F0990F30-D208-4B3A-AC0D-0E4607F173EC}" type="presParOf" srcId="{DDD8DE2E-FCF6-4DB0-8565-F8F0A711A197}" destId="{8B9BEB04-DA12-4D14-870A-4CBF7FB71E28}" srcOrd="2" destOrd="0" presId="urn:microsoft.com/office/officeart/2005/8/layout/default"/>
    <dgm:cxn modelId="{697F91FB-C36C-45B7-AE4C-EADA3F2472FF}" type="presParOf" srcId="{DDD8DE2E-FCF6-4DB0-8565-F8F0A711A197}" destId="{1DF710DE-E3F8-47F8-A886-15B5206892B2}" srcOrd="3" destOrd="0" presId="urn:microsoft.com/office/officeart/2005/8/layout/default"/>
    <dgm:cxn modelId="{93E5B6BE-5B2F-4DF8-9087-4EA38448201C}" type="presParOf" srcId="{DDD8DE2E-FCF6-4DB0-8565-F8F0A711A197}" destId="{6399DFC2-3152-483D-9B74-6991F62C05B4}" srcOrd="4" destOrd="0" presId="urn:microsoft.com/office/officeart/2005/8/layout/default"/>
    <dgm:cxn modelId="{D6ED86BD-B8BE-426B-9CA8-CDD6F4DF5344}" type="presParOf" srcId="{DDD8DE2E-FCF6-4DB0-8565-F8F0A711A197}" destId="{3849E6AA-C618-4E6A-AD4A-2C22EBB91653}" srcOrd="5" destOrd="0" presId="urn:microsoft.com/office/officeart/2005/8/layout/default"/>
    <dgm:cxn modelId="{1858EEB1-52A4-4405-B777-1FD7E6E1F282}" type="presParOf" srcId="{DDD8DE2E-FCF6-4DB0-8565-F8F0A711A197}" destId="{E42C5562-F4CE-4F80-AEA8-C3FF6923BA24}" srcOrd="6" destOrd="0" presId="urn:microsoft.com/office/officeart/2005/8/layout/default"/>
    <dgm:cxn modelId="{9DCD0880-3BF6-44DC-A848-174D13144B20}" type="presParOf" srcId="{DDD8DE2E-FCF6-4DB0-8565-F8F0A711A197}" destId="{8AEE7209-830E-42B9-AC11-9022510FD750}" srcOrd="7" destOrd="0" presId="urn:microsoft.com/office/officeart/2005/8/layout/default"/>
    <dgm:cxn modelId="{F0EF165D-B029-4055-87E4-22313FABC2AD}" type="presParOf" srcId="{DDD8DE2E-FCF6-4DB0-8565-F8F0A711A197}" destId="{78D40E84-81BD-4FC8-8116-B615A7F0BC04}" srcOrd="8" destOrd="0" presId="urn:microsoft.com/office/officeart/2005/8/layout/default"/>
    <dgm:cxn modelId="{824A751C-65FA-495D-A583-AEA9A3B71101}" type="presParOf" srcId="{DDD8DE2E-FCF6-4DB0-8565-F8F0A711A197}" destId="{4E0E7212-0440-4947-A830-D3B52ACB802A}" srcOrd="9" destOrd="0" presId="urn:microsoft.com/office/officeart/2005/8/layout/default"/>
    <dgm:cxn modelId="{1136659A-A5BE-4273-A606-B5FDF7DAA9AB}" type="presParOf" srcId="{DDD8DE2E-FCF6-4DB0-8565-F8F0A711A197}" destId="{910F5C54-0652-4B0F-8EF3-BDDF00230518}" srcOrd="10" destOrd="0" presId="urn:microsoft.com/office/officeart/2005/8/layout/default"/>
    <dgm:cxn modelId="{450A9A36-76C6-43FA-8B84-FE1BB8027CC4}" type="presParOf" srcId="{DDD8DE2E-FCF6-4DB0-8565-F8F0A711A197}" destId="{09D32319-6BB2-4900-89C5-3420D140C798}" srcOrd="11" destOrd="0" presId="urn:microsoft.com/office/officeart/2005/8/layout/default"/>
    <dgm:cxn modelId="{ED1C0857-1B83-478E-8723-414FD88E22A9}" type="presParOf" srcId="{DDD8DE2E-FCF6-4DB0-8565-F8F0A711A197}" destId="{F264EC57-BD6C-4816-B3B7-6A70EEC20A06}" srcOrd="12" destOrd="0" presId="urn:microsoft.com/office/officeart/2005/8/layout/default"/>
    <dgm:cxn modelId="{8A5FBA70-83CA-472F-B0E8-8E0B30565256}" type="presParOf" srcId="{DDD8DE2E-FCF6-4DB0-8565-F8F0A711A197}" destId="{6055ECED-0977-49AD-BA6F-8A46509776E4}" srcOrd="13" destOrd="0" presId="urn:microsoft.com/office/officeart/2005/8/layout/default"/>
    <dgm:cxn modelId="{74B9A369-5B7B-4E19-8007-255559ACD2CF}" type="presParOf" srcId="{DDD8DE2E-FCF6-4DB0-8565-F8F0A711A197}" destId="{5B68BCF4-64B2-4527-AC53-666D5294DD5B}"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BD17C7-1178-44D1-9504-40A02EBD8AE5}"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7BF997E-F0FA-4681-A712-A160F5E9C649}">
      <dgm:prSet/>
      <dgm:spPr/>
      <dgm:t>
        <a:bodyPr/>
        <a:lstStyle/>
        <a:p>
          <a:pPr>
            <a:defRPr cap="all"/>
          </a:pPr>
          <a:r>
            <a:rPr lang="en-GB" dirty="0"/>
            <a:t>Start-Up Provision</a:t>
          </a:r>
          <a:endParaRPr lang="en-US" dirty="0"/>
        </a:p>
      </dgm:t>
    </dgm:pt>
    <dgm:pt modelId="{2B271094-168B-411F-803E-6EEF1D78ED8B}" type="parTrans" cxnId="{80EA9FFA-0CF5-448D-81C5-1FC7E6B468EB}">
      <dgm:prSet/>
      <dgm:spPr/>
      <dgm:t>
        <a:bodyPr/>
        <a:lstStyle/>
        <a:p>
          <a:endParaRPr lang="en-US"/>
        </a:p>
      </dgm:t>
    </dgm:pt>
    <dgm:pt modelId="{D8C5099E-2390-47B6-8635-4753FC59E8D8}" type="sibTrans" cxnId="{80EA9FFA-0CF5-448D-81C5-1FC7E6B468EB}">
      <dgm:prSet/>
      <dgm:spPr/>
      <dgm:t>
        <a:bodyPr/>
        <a:lstStyle/>
        <a:p>
          <a:endParaRPr lang="en-US"/>
        </a:p>
      </dgm:t>
    </dgm:pt>
    <dgm:pt modelId="{6BC21C4F-E3A1-45CA-9379-F75A278754CD}">
      <dgm:prSet/>
      <dgm:spPr/>
      <dgm:t>
        <a:bodyPr/>
        <a:lstStyle/>
        <a:p>
          <a:pPr>
            <a:defRPr cap="all"/>
          </a:pPr>
          <a:r>
            <a:rPr lang="en-GB" dirty="0"/>
            <a:t>Business Growth</a:t>
          </a:r>
          <a:endParaRPr lang="en-US" dirty="0"/>
        </a:p>
      </dgm:t>
    </dgm:pt>
    <dgm:pt modelId="{AE73A389-23E9-447D-BD91-B2214BFBF8E0}" type="parTrans" cxnId="{70086143-A76A-42B7-8DA4-FD0779FA6F22}">
      <dgm:prSet/>
      <dgm:spPr/>
      <dgm:t>
        <a:bodyPr/>
        <a:lstStyle/>
        <a:p>
          <a:endParaRPr lang="en-US"/>
        </a:p>
      </dgm:t>
    </dgm:pt>
    <dgm:pt modelId="{266884DD-EBE4-4644-BA8A-7E5FAA563A82}" type="sibTrans" cxnId="{70086143-A76A-42B7-8DA4-FD0779FA6F22}">
      <dgm:prSet/>
      <dgm:spPr/>
      <dgm:t>
        <a:bodyPr/>
        <a:lstStyle/>
        <a:p>
          <a:endParaRPr lang="en-US"/>
        </a:p>
      </dgm:t>
    </dgm:pt>
    <dgm:pt modelId="{C66E4E42-CC6D-4E9D-A92A-CB4B5A254419}">
      <dgm:prSet/>
      <dgm:spPr/>
      <dgm:t>
        <a:bodyPr/>
        <a:lstStyle/>
        <a:p>
          <a:pPr>
            <a:defRPr cap="all"/>
          </a:pPr>
          <a:r>
            <a:rPr lang="en-GB" dirty="0"/>
            <a:t>Retail and High Street Support</a:t>
          </a:r>
          <a:endParaRPr lang="en-US" dirty="0"/>
        </a:p>
      </dgm:t>
    </dgm:pt>
    <dgm:pt modelId="{95A943A3-9271-4E89-8012-791FB87FEE1D}" type="parTrans" cxnId="{F40F5E2A-62D1-4DD3-A154-BEB10B490DDC}">
      <dgm:prSet/>
      <dgm:spPr/>
      <dgm:t>
        <a:bodyPr/>
        <a:lstStyle/>
        <a:p>
          <a:endParaRPr lang="en-US"/>
        </a:p>
      </dgm:t>
    </dgm:pt>
    <dgm:pt modelId="{A1F334D2-7842-4274-B226-2E9464E83CAB}" type="sibTrans" cxnId="{F40F5E2A-62D1-4DD3-A154-BEB10B490DDC}">
      <dgm:prSet/>
      <dgm:spPr/>
      <dgm:t>
        <a:bodyPr/>
        <a:lstStyle/>
        <a:p>
          <a:endParaRPr lang="en-US"/>
        </a:p>
      </dgm:t>
    </dgm:pt>
    <dgm:pt modelId="{3AE4FC97-E53B-4301-9465-8AFF0B8AFC35}">
      <dgm:prSet/>
      <dgm:spPr/>
      <dgm:t>
        <a:bodyPr/>
        <a:lstStyle/>
        <a:p>
          <a:pPr>
            <a:defRPr cap="all"/>
          </a:pPr>
          <a:r>
            <a:rPr lang="en-GB" dirty="0"/>
            <a:t>Investment</a:t>
          </a:r>
          <a:endParaRPr lang="en-US" dirty="0"/>
        </a:p>
      </dgm:t>
    </dgm:pt>
    <dgm:pt modelId="{576E8A8C-EB66-4BDB-9A3D-5B760E22268B}" type="parTrans" cxnId="{74ADF52F-BBF9-402C-B25E-308EF4AFB687}">
      <dgm:prSet/>
      <dgm:spPr/>
      <dgm:t>
        <a:bodyPr/>
        <a:lstStyle/>
        <a:p>
          <a:endParaRPr lang="en-US"/>
        </a:p>
      </dgm:t>
    </dgm:pt>
    <dgm:pt modelId="{B4716345-B988-4F89-BBCB-29C3E5990DCA}" type="sibTrans" cxnId="{74ADF52F-BBF9-402C-B25E-308EF4AFB687}">
      <dgm:prSet/>
      <dgm:spPr/>
      <dgm:t>
        <a:bodyPr/>
        <a:lstStyle/>
        <a:p>
          <a:endParaRPr lang="en-US"/>
        </a:p>
      </dgm:t>
    </dgm:pt>
    <dgm:pt modelId="{50F2F823-0BD5-45B8-ABAF-9AFC59C881C6}">
      <dgm:prSet/>
      <dgm:spPr/>
      <dgm:t>
        <a:bodyPr/>
        <a:lstStyle/>
        <a:p>
          <a:pPr>
            <a:defRPr cap="all"/>
          </a:pPr>
          <a:r>
            <a:rPr lang="en-GB" dirty="0"/>
            <a:t>Technology </a:t>
          </a:r>
          <a:endParaRPr lang="en-US" dirty="0"/>
        </a:p>
      </dgm:t>
    </dgm:pt>
    <dgm:pt modelId="{468EFB06-9469-4460-A221-A5AB629B76DF}" type="parTrans" cxnId="{F340CA08-87F5-4ED7-80FD-C9B7ADF327BA}">
      <dgm:prSet/>
      <dgm:spPr/>
      <dgm:t>
        <a:bodyPr/>
        <a:lstStyle/>
        <a:p>
          <a:endParaRPr lang="en-US"/>
        </a:p>
      </dgm:t>
    </dgm:pt>
    <dgm:pt modelId="{EE83FE29-5EA8-446A-93E2-FB3B5AEBED90}" type="sibTrans" cxnId="{F340CA08-87F5-4ED7-80FD-C9B7ADF327BA}">
      <dgm:prSet/>
      <dgm:spPr/>
      <dgm:t>
        <a:bodyPr/>
        <a:lstStyle/>
        <a:p>
          <a:endParaRPr lang="en-US"/>
        </a:p>
      </dgm:t>
    </dgm:pt>
    <dgm:pt modelId="{ED25AAC6-C662-4ACE-8DE8-CA25AEE5148A}" type="pres">
      <dgm:prSet presAssocID="{1CBD17C7-1178-44D1-9504-40A02EBD8AE5}" presName="root" presStyleCnt="0">
        <dgm:presLayoutVars>
          <dgm:dir/>
          <dgm:resizeHandles val="exact"/>
        </dgm:presLayoutVars>
      </dgm:prSet>
      <dgm:spPr/>
    </dgm:pt>
    <dgm:pt modelId="{64E7850E-BC60-4D1B-9972-A8387C407B4C}" type="pres">
      <dgm:prSet presAssocID="{E7BF997E-F0FA-4681-A712-A160F5E9C649}" presName="compNode" presStyleCnt="0"/>
      <dgm:spPr/>
    </dgm:pt>
    <dgm:pt modelId="{7DAFDE8A-F03B-4D5B-B0CB-3DE361CA0A4D}" type="pres">
      <dgm:prSet presAssocID="{E7BF997E-F0FA-4681-A712-A160F5E9C649}" presName="iconBgRect" presStyleLbl="bgShp" presStyleIdx="0" presStyleCnt="5"/>
      <dgm:spPr>
        <a:prstGeom prst="round2DiagRect">
          <a:avLst>
            <a:gd name="adj1" fmla="val 29727"/>
            <a:gd name="adj2" fmla="val 0"/>
          </a:avLst>
        </a:prstGeom>
      </dgm:spPr>
    </dgm:pt>
    <dgm:pt modelId="{CED29172-DBEE-46E6-A0CB-9EEFE08798C1}" type="pres">
      <dgm:prSet presAssocID="{E7BF997E-F0FA-4681-A712-A160F5E9C64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ingle gear"/>
        </a:ext>
      </dgm:extLst>
    </dgm:pt>
    <dgm:pt modelId="{B475F560-783D-4440-8820-9B80C676A826}" type="pres">
      <dgm:prSet presAssocID="{E7BF997E-F0FA-4681-A712-A160F5E9C649}" presName="spaceRect" presStyleCnt="0"/>
      <dgm:spPr/>
    </dgm:pt>
    <dgm:pt modelId="{3956D38D-400E-4603-853C-E08557F9D975}" type="pres">
      <dgm:prSet presAssocID="{E7BF997E-F0FA-4681-A712-A160F5E9C649}" presName="textRect" presStyleLbl="revTx" presStyleIdx="0" presStyleCnt="5">
        <dgm:presLayoutVars>
          <dgm:chMax val="1"/>
          <dgm:chPref val="1"/>
        </dgm:presLayoutVars>
      </dgm:prSet>
      <dgm:spPr/>
    </dgm:pt>
    <dgm:pt modelId="{FB7AB85A-C0B0-420C-89C7-12703C356003}" type="pres">
      <dgm:prSet presAssocID="{D8C5099E-2390-47B6-8635-4753FC59E8D8}" presName="sibTrans" presStyleCnt="0"/>
      <dgm:spPr/>
    </dgm:pt>
    <dgm:pt modelId="{E169B103-9283-4A83-95FD-E90D8BA2E658}" type="pres">
      <dgm:prSet presAssocID="{6BC21C4F-E3A1-45CA-9379-F75A278754CD}" presName="compNode" presStyleCnt="0"/>
      <dgm:spPr/>
    </dgm:pt>
    <dgm:pt modelId="{9B7C7212-E797-4AEA-BCDC-E8010B779C24}" type="pres">
      <dgm:prSet presAssocID="{6BC21C4F-E3A1-45CA-9379-F75A278754CD}" presName="iconBgRect" presStyleLbl="bgShp" presStyleIdx="1" presStyleCnt="5"/>
      <dgm:spPr>
        <a:prstGeom prst="round2DiagRect">
          <a:avLst>
            <a:gd name="adj1" fmla="val 29727"/>
            <a:gd name="adj2" fmla="val 0"/>
          </a:avLst>
        </a:prstGeom>
      </dgm:spPr>
    </dgm:pt>
    <dgm:pt modelId="{2BD34AAB-17DC-41CC-A84D-BEEE94E7DA42}" type="pres">
      <dgm:prSet presAssocID="{6BC21C4F-E3A1-45CA-9379-F75A278754C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CB237017-FA11-4A11-9884-B2EE30878ADE}" type="pres">
      <dgm:prSet presAssocID="{6BC21C4F-E3A1-45CA-9379-F75A278754CD}" presName="spaceRect" presStyleCnt="0"/>
      <dgm:spPr/>
    </dgm:pt>
    <dgm:pt modelId="{164A732A-DBD3-46BA-90AA-709E1DF6F45B}" type="pres">
      <dgm:prSet presAssocID="{6BC21C4F-E3A1-45CA-9379-F75A278754CD}" presName="textRect" presStyleLbl="revTx" presStyleIdx="1" presStyleCnt="5">
        <dgm:presLayoutVars>
          <dgm:chMax val="1"/>
          <dgm:chPref val="1"/>
        </dgm:presLayoutVars>
      </dgm:prSet>
      <dgm:spPr/>
    </dgm:pt>
    <dgm:pt modelId="{FDA15E2C-EDE5-4758-9B0F-A396CFEF4D24}" type="pres">
      <dgm:prSet presAssocID="{266884DD-EBE4-4644-BA8A-7E5FAA563A82}" presName="sibTrans" presStyleCnt="0"/>
      <dgm:spPr/>
    </dgm:pt>
    <dgm:pt modelId="{A58B45DB-6330-42C4-9090-1F5BACC8D807}" type="pres">
      <dgm:prSet presAssocID="{C66E4E42-CC6D-4E9D-A92A-CB4B5A254419}" presName="compNode" presStyleCnt="0"/>
      <dgm:spPr/>
    </dgm:pt>
    <dgm:pt modelId="{6B2AB509-F2D6-48D0-91CD-28A8024D5868}" type="pres">
      <dgm:prSet presAssocID="{C66E4E42-CC6D-4E9D-A92A-CB4B5A254419}" presName="iconBgRect" presStyleLbl="bgShp" presStyleIdx="2" presStyleCnt="5"/>
      <dgm:spPr>
        <a:prstGeom prst="round2DiagRect">
          <a:avLst>
            <a:gd name="adj1" fmla="val 29727"/>
            <a:gd name="adj2" fmla="val 0"/>
          </a:avLst>
        </a:prstGeom>
      </dgm:spPr>
    </dgm:pt>
    <dgm:pt modelId="{F798701D-5293-40F5-BBF2-B7CD3644334C}" type="pres">
      <dgm:prSet presAssocID="{C66E4E42-CC6D-4E9D-A92A-CB4B5A25441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re"/>
        </a:ext>
      </dgm:extLst>
    </dgm:pt>
    <dgm:pt modelId="{5604FFF5-B3E8-4BA0-A362-C2A8E9E62484}" type="pres">
      <dgm:prSet presAssocID="{C66E4E42-CC6D-4E9D-A92A-CB4B5A254419}" presName="spaceRect" presStyleCnt="0"/>
      <dgm:spPr/>
    </dgm:pt>
    <dgm:pt modelId="{9A805D5D-56F7-4539-AE7E-26B75DF79A7F}" type="pres">
      <dgm:prSet presAssocID="{C66E4E42-CC6D-4E9D-A92A-CB4B5A254419}" presName="textRect" presStyleLbl="revTx" presStyleIdx="2" presStyleCnt="5">
        <dgm:presLayoutVars>
          <dgm:chMax val="1"/>
          <dgm:chPref val="1"/>
        </dgm:presLayoutVars>
      </dgm:prSet>
      <dgm:spPr/>
    </dgm:pt>
    <dgm:pt modelId="{94B2D679-AA8A-4C8C-8EDF-D46DE79C2940}" type="pres">
      <dgm:prSet presAssocID="{A1F334D2-7842-4274-B226-2E9464E83CAB}" presName="sibTrans" presStyleCnt="0"/>
      <dgm:spPr/>
    </dgm:pt>
    <dgm:pt modelId="{783643B6-A1B8-46B8-99E5-08147E3B43B3}" type="pres">
      <dgm:prSet presAssocID="{3AE4FC97-E53B-4301-9465-8AFF0B8AFC35}" presName="compNode" presStyleCnt="0"/>
      <dgm:spPr/>
    </dgm:pt>
    <dgm:pt modelId="{A04835EE-3964-4460-9441-4FBE436EE970}" type="pres">
      <dgm:prSet presAssocID="{3AE4FC97-E53B-4301-9465-8AFF0B8AFC35}" presName="iconBgRect" presStyleLbl="bgShp" presStyleIdx="3" presStyleCnt="5"/>
      <dgm:spPr>
        <a:prstGeom prst="round2DiagRect">
          <a:avLst>
            <a:gd name="adj1" fmla="val 29727"/>
            <a:gd name="adj2" fmla="val 0"/>
          </a:avLst>
        </a:prstGeom>
      </dgm:spPr>
    </dgm:pt>
    <dgm:pt modelId="{9EF62EC7-3E7E-4B84-9686-DFE2912F0F5D}" type="pres">
      <dgm:prSet presAssocID="{3AE4FC97-E53B-4301-9465-8AFF0B8AFC3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uro"/>
        </a:ext>
      </dgm:extLst>
    </dgm:pt>
    <dgm:pt modelId="{69A358E4-2850-49C0-8900-DD82EEC97405}" type="pres">
      <dgm:prSet presAssocID="{3AE4FC97-E53B-4301-9465-8AFF0B8AFC35}" presName="spaceRect" presStyleCnt="0"/>
      <dgm:spPr/>
    </dgm:pt>
    <dgm:pt modelId="{C93A2DE1-A0BC-454E-810F-7BA950AC8BBB}" type="pres">
      <dgm:prSet presAssocID="{3AE4FC97-E53B-4301-9465-8AFF0B8AFC35}" presName="textRect" presStyleLbl="revTx" presStyleIdx="3" presStyleCnt="5">
        <dgm:presLayoutVars>
          <dgm:chMax val="1"/>
          <dgm:chPref val="1"/>
        </dgm:presLayoutVars>
      </dgm:prSet>
      <dgm:spPr/>
    </dgm:pt>
    <dgm:pt modelId="{FB9B0F75-3119-431B-87D6-896D264632D0}" type="pres">
      <dgm:prSet presAssocID="{B4716345-B988-4F89-BBCB-29C3E5990DCA}" presName="sibTrans" presStyleCnt="0"/>
      <dgm:spPr/>
    </dgm:pt>
    <dgm:pt modelId="{29226DFC-A837-486D-8880-CE0FE6BA20D1}" type="pres">
      <dgm:prSet presAssocID="{50F2F823-0BD5-45B8-ABAF-9AFC59C881C6}" presName="compNode" presStyleCnt="0"/>
      <dgm:spPr/>
    </dgm:pt>
    <dgm:pt modelId="{28A38E2A-3745-47CA-A628-F25BE7840085}" type="pres">
      <dgm:prSet presAssocID="{50F2F823-0BD5-45B8-ABAF-9AFC59C881C6}" presName="iconBgRect" presStyleLbl="bgShp" presStyleIdx="4" presStyleCnt="5"/>
      <dgm:spPr>
        <a:prstGeom prst="round2DiagRect">
          <a:avLst>
            <a:gd name="adj1" fmla="val 29727"/>
            <a:gd name="adj2" fmla="val 0"/>
          </a:avLst>
        </a:prstGeom>
      </dgm:spPr>
    </dgm:pt>
    <dgm:pt modelId="{EF64C106-034C-469D-B33D-96D56C6DEF91}" type="pres">
      <dgm:prSet presAssocID="{50F2F823-0BD5-45B8-ABAF-9AFC59C881C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oud Computing"/>
        </a:ext>
      </dgm:extLst>
    </dgm:pt>
    <dgm:pt modelId="{C8F76199-8FA1-4F4A-9050-BA72469FE708}" type="pres">
      <dgm:prSet presAssocID="{50F2F823-0BD5-45B8-ABAF-9AFC59C881C6}" presName="spaceRect" presStyleCnt="0"/>
      <dgm:spPr/>
    </dgm:pt>
    <dgm:pt modelId="{95F76D07-A58A-41F1-B43A-B1045F454DE9}" type="pres">
      <dgm:prSet presAssocID="{50F2F823-0BD5-45B8-ABAF-9AFC59C881C6}" presName="textRect" presStyleLbl="revTx" presStyleIdx="4" presStyleCnt="5">
        <dgm:presLayoutVars>
          <dgm:chMax val="1"/>
          <dgm:chPref val="1"/>
        </dgm:presLayoutVars>
      </dgm:prSet>
      <dgm:spPr/>
    </dgm:pt>
  </dgm:ptLst>
  <dgm:cxnLst>
    <dgm:cxn modelId="{F340CA08-87F5-4ED7-80FD-C9B7ADF327BA}" srcId="{1CBD17C7-1178-44D1-9504-40A02EBD8AE5}" destId="{50F2F823-0BD5-45B8-ABAF-9AFC59C881C6}" srcOrd="4" destOrd="0" parTransId="{468EFB06-9469-4460-A221-A5AB629B76DF}" sibTransId="{EE83FE29-5EA8-446A-93E2-FB3B5AEBED90}"/>
    <dgm:cxn modelId="{D27C5716-C96C-4BD7-8158-A4795387455B}" type="presOf" srcId="{E7BF997E-F0FA-4681-A712-A160F5E9C649}" destId="{3956D38D-400E-4603-853C-E08557F9D975}" srcOrd="0" destOrd="0" presId="urn:microsoft.com/office/officeart/2018/5/layout/IconLeafLabelList"/>
    <dgm:cxn modelId="{3DF2F61C-21BD-497B-8DB7-FC3D7ECD98D7}" type="presOf" srcId="{3AE4FC97-E53B-4301-9465-8AFF0B8AFC35}" destId="{C93A2DE1-A0BC-454E-810F-7BA950AC8BBB}" srcOrd="0" destOrd="0" presId="urn:microsoft.com/office/officeart/2018/5/layout/IconLeafLabelList"/>
    <dgm:cxn modelId="{F40F5E2A-62D1-4DD3-A154-BEB10B490DDC}" srcId="{1CBD17C7-1178-44D1-9504-40A02EBD8AE5}" destId="{C66E4E42-CC6D-4E9D-A92A-CB4B5A254419}" srcOrd="2" destOrd="0" parTransId="{95A943A3-9271-4E89-8012-791FB87FEE1D}" sibTransId="{A1F334D2-7842-4274-B226-2E9464E83CAB}"/>
    <dgm:cxn modelId="{74ADF52F-BBF9-402C-B25E-308EF4AFB687}" srcId="{1CBD17C7-1178-44D1-9504-40A02EBD8AE5}" destId="{3AE4FC97-E53B-4301-9465-8AFF0B8AFC35}" srcOrd="3" destOrd="0" parTransId="{576E8A8C-EB66-4BDB-9A3D-5B760E22268B}" sibTransId="{B4716345-B988-4F89-BBCB-29C3E5990DCA}"/>
    <dgm:cxn modelId="{AA842434-8475-43A0-BEA0-40FEFB6CE634}" type="presOf" srcId="{6BC21C4F-E3A1-45CA-9379-F75A278754CD}" destId="{164A732A-DBD3-46BA-90AA-709E1DF6F45B}" srcOrd="0" destOrd="0" presId="urn:microsoft.com/office/officeart/2018/5/layout/IconLeafLabelList"/>
    <dgm:cxn modelId="{70086143-A76A-42B7-8DA4-FD0779FA6F22}" srcId="{1CBD17C7-1178-44D1-9504-40A02EBD8AE5}" destId="{6BC21C4F-E3A1-45CA-9379-F75A278754CD}" srcOrd="1" destOrd="0" parTransId="{AE73A389-23E9-447D-BD91-B2214BFBF8E0}" sibTransId="{266884DD-EBE4-4644-BA8A-7E5FAA563A82}"/>
    <dgm:cxn modelId="{2E1A0358-0D67-4F16-A615-39939DA53EFE}" type="presOf" srcId="{50F2F823-0BD5-45B8-ABAF-9AFC59C881C6}" destId="{95F76D07-A58A-41F1-B43A-B1045F454DE9}" srcOrd="0" destOrd="0" presId="urn:microsoft.com/office/officeart/2018/5/layout/IconLeafLabelList"/>
    <dgm:cxn modelId="{DE29339D-ECB3-46E8-9F6D-C592026DDF31}" type="presOf" srcId="{C66E4E42-CC6D-4E9D-A92A-CB4B5A254419}" destId="{9A805D5D-56F7-4539-AE7E-26B75DF79A7F}" srcOrd="0" destOrd="0" presId="urn:microsoft.com/office/officeart/2018/5/layout/IconLeafLabelList"/>
    <dgm:cxn modelId="{EC6E27F9-FBB3-4FF7-B550-D5256793BD5F}" type="presOf" srcId="{1CBD17C7-1178-44D1-9504-40A02EBD8AE5}" destId="{ED25AAC6-C662-4ACE-8DE8-CA25AEE5148A}" srcOrd="0" destOrd="0" presId="urn:microsoft.com/office/officeart/2018/5/layout/IconLeafLabelList"/>
    <dgm:cxn modelId="{80EA9FFA-0CF5-448D-81C5-1FC7E6B468EB}" srcId="{1CBD17C7-1178-44D1-9504-40A02EBD8AE5}" destId="{E7BF997E-F0FA-4681-A712-A160F5E9C649}" srcOrd="0" destOrd="0" parTransId="{2B271094-168B-411F-803E-6EEF1D78ED8B}" sibTransId="{D8C5099E-2390-47B6-8635-4753FC59E8D8}"/>
    <dgm:cxn modelId="{7F4FEA12-34A8-4309-B772-1635275A3AC1}" type="presParOf" srcId="{ED25AAC6-C662-4ACE-8DE8-CA25AEE5148A}" destId="{64E7850E-BC60-4D1B-9972-A8387C407B4C}" srcOrd="0" destOrd="0" presId="urn:microsoft.com/office/officeart/2018/5/layout/IconLeafLabelList"/>
    <dgm:cxn modelId="{0004432F-88F1-4324-810B-16AEA5CE74C9}" type="presParOf" srcId="{64E7850E-BC60-4D1B-9972-A8387C407B4C}" destId="{7DAFDE8A-F03B-4D5B-B0CB-3DE361CA0A4D}" srcOrd="0" destOrd="0" presId="urn:microsoft.com/office/officeart/2018/5/layout/IconLeafLabelList"/>
    <dgm:cxn modelId="{25724F23-285D-4FDB-BDA7-5149AA9C3707}" type="presParOf" srcId="{64E7850E-BC60-4D1B-9972-A8387C407B4C}" destId="{CED29172-DBEE-46E6-A0CB-9EEFE08798C1}" srcOrd="1" destOrd="0" presId="urn:microsoft.com/office/officeart/2018/5/layout/IconLeafLabelList"/>
    <dgm:cxn modelId="{5395ECEA-5065-4407-AF5C-A7D6A6032DCC}" type="presParOf" srcId="{64E7850E-BC60-4D1B-9972-A8387C407B4C}" destId="{B475F560-783D-4440-8820-9B80C676A826}" srcOrd="2" destOrd="0" presId="urn:microsoft.com/office/officeart/2018/5/layout/IconLeafLabelList"/>
    <dgm:cxn modelId="{2D0E33B5-D4B0-47F6-BDF9-4CE21A9072E3}" type="presParOf" srcId="{64E7850E-BC60-4D1B-9972-A8387C407B4C}" destId="{3956D38D-400E-4603-853C-E08557F9D975}" srcOrd="3" destOrd="0" presId="urn:microsoft.com/office/officeart/2018/5/layout/IconLeafLabelList"/>
    <dgm:cxn modelId="{C8603D8A-B9C1-412A-93B2-31A7850215BC}" type="presParOf" srcId="{ED25AAC6-C662-4ACE-8DE8-CA25AEE5148A}" destId="{FB7AB85A-C0B0-420C-89C7-12703C356003}" srcOrd="1" destOrd="0" presId="urn:microsoft.com/office/officeart/2018/5/layout/IconLeafLabelList"/>
    <dgm:cxn modelId="{335A5EB4-5DF8-4486-8003-F9089A73F09D}" type="presParOf" srcId="{ED25AAC6-C662-4ACE-8DE8-CA25AEE5148A}" destId="{E169B103-9283-4A83-95FD-E90D8BA2E658}" srcOrd="2" destOrd="0" presId="urn:microsoft.com/office/officeart/2018/5/layout/IconLeafLabelList"/>
    <dgm:cxn modelId="{3610E302-6F6D-4A1D-9D13-9B0F47CCBBEC}" type="presParOf" srcId="{E169B103-9283-4A83-95FD-E90D8BA2E658}" destId="{9B7C7212-E797-4AEA-BCDC-E8010B779C24}" srcOrd="0" destOrd="0" presId="urn:microsoft.com/office/officeart/2018/5/layout/IconLeafLabelList"/>
    <dgm:cxn modelId="{17329780-3712-4FF6-A1A8-EFCA583FFE58}" type="presParOf" srcId="{E169B103-9283-4A83-95FD-E90D8BA2E658}" destId="{2BD34AAB-17DC-41CC-A84D-BEEE94E7DA42}" srcOrd="1" destOrd="0" presId="urn:microsoft.com/office/officeart/2018/5/layout/IconLeafLabelList"/>
    <dgm:cxn modelId="{94DFEC16-E236-44EE-834A-C9D2A9E6BF0D}" type="presParOf" srcId="{E169B103-9283-4A83-95FD-E90D8BA2E658}" destId="{CB237017-FA11-4A11-9884-B2EE30878ADE}" srcOrd="2" destOrd="0" presId="urn:microsoft.com/office/officeart/2018/5/layout/IconLeafLabelList"/>
    <dgm:cxn modelId="{8D3B3733-D1F9-4FA2-97AF-518F66AC089B}" type="presParOf" srcId="{E169B103-9283-4A83-95FD-E90D8BA2E658}" destId="{164A732A-DBD3-46BA-90AA-709E1DF6F45B}" srcOrd="3" destOrd="0" presId="urn:microsoft.com/office/officeart/2018/5/layout/IconLeafLabelList"/>
    <dgm:cxn modelId="{57D086DD-A530-4BD5-87F0-253B7A3377A5}" type="presParOf" srcId="{ED25AAC6-C662-4ACE-8DE8-CA25AEE5148A}" destId="{FDA15E2C-EDE5-4758-9B0F-A396CFEF4D24}" srcOrd="3" destOrd="0" presId="urn:microsoft.com/office/officeart/2018/5/layout/IconLeafLabelList"/>
    <dgm:cxn modelId="{2DA6849E-FBFE-46C5-8426-B8F3BCB98A11}" type="presParOf" srcId="{ED25AAC6-C662-4ACE-8DE8-CA25AEE5148A}" destId="{A58B45DB-6330-42C4-9090-1F5BACC8D807}" srcOrd="4" destOrd="0" presId="urn:microsoft.com/office/officeart/2018/5/layout/IconLeafLabelList"/>
    <dgm:cxn modelId="{D73E1526-2808-44A7-8D93-E1729DFC3CB2}" type="presParOf" srcId="{A58B45DB-6330-42C4-9090-1F5BACC8D807}" destId="{6B2AB509-F2D6-48D0-91CD-28A8024D5868}" srcOrd="0" destOrd="0" presId="urn:microsoft.com/office/officeart/2018/5/layout/IconLeafLabelList"/>
    <dgm:cxn modelId="{E4F78F26-BDAD-4E8F-BEF8-702FE292869D}" type="presParOf" srcId="{A58B45DB-6330-42C4-9090-1F5BACC8D807}" destId="{F798701D-5293-40F5-BBF2-B7CD3644334C}" srcOrd="1" destOrd="0" presId="urn:microsoft.com/office/officeart/2018/5/layout/IconLeafLabelList"/>
    <dgm:cxn modelId="{C1FA1982-4169-43BA-954D-FF973B6BAAF2}" type="presParOf" srcId="{A58B45DB-6330-42C4-9090-1F5BACC8D807}" destId="{5604FFF5-B3E8-4BA0-A362-C2A8E9E62484}" srcOrd="2" destOrd="0" presId="urn:microsoft.com/office/officeart/2018/5/layout/IconLeafLabelList"/>
    <dgm:cxn modelId="{13E98538-A7C3-4E82-AE61-3D1B87F971A7}" type="presParOf" srcId="{A58B45DB-6330-42C4-9090-1F5BACC8D807}" destId="{9A805D5D-56F7-4539-AE7E-26B75DF79A7F}" srcOrd="3" destOrd="0" presId="urn:microsoft.com/office/officeart/2018/5/layout/IconLeafLabelList"/>
    <dgm:cxn modelId="{8F37C504-A773-40C6-BB05-7AB2721FF5B1}" type="presParOf" srcId="{ED25AAC6-C662-4ACE-8DE8-CA25AEE5148A}" destId="{94B2D679-AA8A-4C8C-8EDF-D46DE79C2940}" srcOrd="5" destOrd="0" presId="urn:microsoft.com/office/officeart/2018/5/layout/IconLeafLabelList"/>
    <dgm:cxn modelId="{D7CE19D1-D22F-4BC8-BE48-32C6FD1CF5E7}" type="presParOf" srcId="{ED25AAC6-C662-4ACE-8DE8-CA25AEE5148A}" destId="{783643B6-A1B8-46B8-99E5-08147E3B43B3}" srcOrd="6" destOrd="0" presId="urn:microsoft.com/office/officeart/2018/5/layout/IconLeafLabelList"/>
    <dgm:cxn modelId="{5262C1BA-9747-45E6-A1A3-B869BBD0513A}" type="presParOf" srcId="{783643B6-A1B8-46B8-99E5-08147E3B43B3}" destId="{A04835EE-3964-4460-9441-4FBE436EE970}" srcOrd="0" destOrd="0" presId="urn:microsoft.com/office/officeart/2018/5/layout/IconLeafLabelList"/>
    <dgm:cxn modelId="{FAEB3BA5-BF3F-455D-A453-881E8845D21C}" type="presParOf" srcId="{783643B6-A1B8-46B8-99E5-08147E3B43B3}" destId="{9EF62EC7-3E7E-4B84-9686-DFE2912F0F5D}" srcOrd="1" destOrd="0" presId="urn:microsoft.com/office/officeart/2018/5/layout/IconLeafLabelList"/>
    <dgm:cxn modelId="{BA542449-310A-4733-91E2-0244FEA27F78}" type="presParOf" srcId="{783643B6-A1B8-46B8-99E5-08147E3B43B3}" destId="{69A358E4-2850-49C0-8900-DD82EEC97405}" srcOrd="2" destOrd="0" presId="urn:microsoft.com/office/officeart/2018/5/layout/IconLeafLabelList"/>
    <dgm:cxn modelId="{5D1BE34A-5DE8-4B5F-B0A5-987CE1F07802}" type="presParOf" srcId="{783643B6-A1B8-46B8-99E5-08147E3B43B3}" destId="{C93A2DE1-A0BC-454E-810F-7BA950AC8BBB}" srcOrd="3" destOrd="0" presId="urn:microsoft.com/office/officeart/2018/5/layout/IconLeafLabelList"/>
    <dgm:cxn modelId="{15A2FDD0-11F2-492D-9F68-434775B032FB}" type="presParOf" srcId="{ED25AAC6-C662-4ACE-8DE8-CA25AEE5148A}" destId="{FB9B0F75-3119-431B-87D6-896D264632D0}" srcOrd="7" destOrd="0" presId="urn:microsoft.com/office/officeart/2018/5/layout/IconLeafLabelList"/>
    <dgm:cxn modelId="{495109EF-8CA9-4F88-94BD-AA14ADEA7166}" type="presParOf" srcId="{ED25AAC6-C662-4ACE-8DE8-CA25AEE5148A}" destId="{29226DFC-A837-486D-8880-CE0FE6BA20D1}" srcOrd="8" destOrd="0" presId="urn:microsoft.com/office/officeart/2018/5/layout/IconLeafLabelList"/>
    <dgm:cxn modelId="{51CD6388-085D-447B-940F-924A06A918E5}" type="presParOf" srcId="{29226DFC-A837-486D-8880-CE0FE6BA20D1}" destId="{28A38E2A-3745-47CA-A628-F25BE7840085}" srcOrd="0" destOrd="0" presId="urn:microsoft.com/office/officeart/2018/5/layout/IconLeafLabelList"/>
    <dgm:cxn modelId="{2A995443-9BEE-4C65-B489-923B45C0B194}" type="presParOf" srcId="{29226DFC-A837-486D-8880-CE0FE6BA20D1}" destId="{EF64C106-034C-469D-B33D-96D56C6DEF91}" srcOrd="1" destOrd="0" presId="urn:microsoft.com/office/officeart/2018/5/layout/IconLeafLabelList"/>
    <dgm:cxn modelId="{DC420F88-707C-49D5-822F-FB11A5491728}" type="presParOf" srcId="{29226DFC-A837-486D-8880-CE0FE6BA20D1}" destId="{C8F76199-8FA1-4F4A-9050-BA72469FE708}" srcOrd="2" destOrd="0" presId="urn:microsoft.com/office/officeart/2018/5/layout/IconLeafLabelList"/>
    <dgm:cxn modelId="{2DD14659-0A68-4815-A9D5-65037B73A565}" type="presParOf" srcId="{29226DFC-A837-486D-8880-CE0FE6BA20D1}" destId="{95F76D07-A58A-41F1-B43A-B1045F454DE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CEE787-8FD1-4090-B311-533B2AED88AE}"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ECE63C0D-BAB6-41DA-B64B-C6DF5625C892}">
      <dgm:prSet/>
      <dgm:spPr/>
      <dgm:t>
        <a:bodyPr/>
        <a:lstStyle/>
        <a:p>
          <a:r>
            <a:rPr lang="en-GB" dirty="0"/>
            <a:t>Tools and Equipment</a:t>
          </a:r>
          <a:endParaRPr lang="en-US" dirty="0"/>
        </a:p>
      </dgm:t>
    </dgm:pt>
    <dgm:pt modelId="{B69D6ED7-997F-4184-B5A1-11EE93A9FFC3}" type="parTrans" cxnId="{6724132E-95F1-4952-85E0-DEC67F2B6E27}">
      <dgm:prSet/>
      <dgm:spPr/>
      <dgm:t>
        <a:bodyPr/>
        <a:lstStyle/>
        <a:p>
          <a:endParaRPr lang="en-US"/>
        </a:p>
      </dgm:t>
    </dgm:pt>
    <dgm:pt modelId="{A64423B8-99AE-4A78-A2AF-6DBA36D86520}" type="sibTrans" cxnId="{6724132E-95F1-4952-85E0-DEC67F2B6E27}">
      <dgm:prSet/>
      <dgm:spPr/>
      <dgm:t>
        <a:bodyPr/>
        <a:lstStyle/>
        <a:p>
          <a:endParaRPr lang="en-US"/>
        </a:p>
      </dgm:t>
    </dgm:pt>
    <dgm:pt modelId="{93D93319-0774-4AF4-833C-FFEC74A1EE9E}">
      <dgm:prSet/>
      <dgm:spPr/>
      <dgm:t>
        <a:bodyPr/>
        <a:lstStyle/>
        <a:p>
          <a:r>
            <a:rPr lang="en-GB" dirty="0"/>
            <a:t>IT equipment</a:t>
          </a:r>
          <a:endParaRPr lang="en-US" dirty="0"/>
        </a:p>
      </dgm:t>
    </dgm:pt>
    <dgm:pt modelId="{E2B2A1FB-684D-4425-B5EC-5246B35D0D1C}" type="parTrans" cxnId="{CCDF863B-52CE-4472-A54B-148E9CB6B8CE}">
      <dgm:prSet/>
      <dgm:spPr/>
      <dgm:t>
        <a:bodyPr/>
        <a:lstStyle/>
        <a:p>
          <a:endParaRPr lang="en-US"/>
        </a:p>
      </dgm:t>
    </dgm:pt>
    <dgm:pt modelId="{16DD349E-F310-48AF-817B-99E9687DB108}" type="sibTrans" cxnId="{CCDF863B-52CE-4472-A54B-148E9CB6B8CE}">
      <dgm:prSet/>
      <dgm:spPr/>
      <dgm:t>
        <a:bodyPr/>
        <a:lstStyle/>
        <a:p>
          <a:endParaRPr lang="en-US"/>
        </a:p>
      </dgm:t>
    </dgm:pt>
    <dgm:pt modelId="{4FD52FF9-CE2D-4002-9ACF-4DB1F4EC61B6}">
      <dgm:prSet/>
      <dgm:spPr/>
      <dgm:t>
        <a:bodyPr/>
        <a:lstStyle/>
        <a:p>
          <a:r>
            <a:rPr lang="en-GB" dirty="0"/>
            <a:t>Websites</a:t>
          </a:r>
          <a:endParaRPr lang="en-US" dirty="0"/>
        </a:p>
      </dgm:t>
    </dgm:pt>
    <dgm:pt modelId="{9F50F7B5-4387-4510-841B-5647EA244FE0}" type="parTrans" cxnId="{98FA975F-BA4F-4E3D-BB83-9C354225EC12}">
      <dgm:prSet/>
      <dgm:spPr/>
      <dgm:t>
        <a:bodyPr/>
        <a:lstStyle/>
        <a:p>
          <a:endParaRPr lang="en-US"/>
        </a:p>
      </dgm:t>
    </dgm:pt>
    <dgm:pt modelId="{D162824F-D347-489B-B2C7-4C1B6F4D0A99}" type="sibTrans" cxnId="{98FA975F-BA4F-4E3D-BB83-9C354225EC12}">
      <dgm:prSet/>
      <dgm:spPr/>
      <dgm:t>
        <a:bodyPr/>
        <a:lstStyle/>
        <a:p>
          <a:endParaRPr lang="en-US"/>
        </a:p>
      </dgm:t>
    </dgm:pt>
    <dgm:pt modelId="{C728F487-2E14-4770-B33E-8F03DEFAA1B0}">
      <dgm:prSet/>
      <dgm:spPr/>
      <dgm:t>
        <a:bodyPr/>
        <a:lstStyle/>
        <a:p>
          <a:r>
            <a:rPr lang="en-GB" dirty="0"/>
            <a:t>Initial stock outlay</a:t>
          </a:r>
          <a:endParaRPr lang="en-US" dirty="0"/>
        </a:p>
      </dgm:t>
    </dgm:pt>
    <dgm:pt modelId="{A3785DA0-C06A-4AA2-B5CB-A1B6EA0CC716}" type="parTrans" cxnId="{AACDD09B-6DE0-4826-B1EA-917278C057D7}">
      <dgm:prSet/>
      <dgm:spPr/>
      <dgm:t>
        <a:bodyPr/>
        <a:lstStyle/>
        <a:p>
          <a:endParaRPr lang="en-US"/>
        </a:p>
      </dgm:t>
    </dgm:pt>
    <dgm:pt modelId="{CC37CBB5-70EF-41E5-959E-7F77F8DB27D9}" type="sibTrans" cxnId="{AACDD09B-6DE0-4826-B1EA-917278C057D7}">
      <dgm:prSet/>
      <dgm:spPr/>
      <dgm:t>
        <a:bodyPr/>
        <a:lstStyle/>
        <a:p>
          <a:endParaRPr lang="en-US"/>
        </a:p>
      </dgm:t>
    </dgm:pt>
    <dgm:pt modelId="{4DA15C36-2B5C-4681-A9CF-23355D4F9CC9}">
      <dgm:prSet/>
      <dgm:spPr/>
      <dgm:t>
        <a:bodyPr/>
        <a:lstStyle/>
        <a:p>
          <a:r>
            <a:rPr lang="en-GB" dirty="0"/>
            <a:t>Marketing campaigns</a:t>
          </a:r>
          <a:endParaRPr lang="en-US" dirty="0"/>
        </a:p>
      </dgm:t>
    </dgm:pt>
    <dgm:pt modelId="{BAC6C07D-D6B3-4596-BED5-ECEB5F907EE6}" type="parTrans" cxnId="{48FAA59E-2C42-428D-B4EA-A46EB0B35889}">
      <dgm:prSet/>
      <dgm:spPr/>
      <dgm:t>
        <a:bodyPr/>
        <a:lstStyle/>
        <a:p>
          <a:endParaRPr lang="en-US"/>
        </a:p>
      </dgm:t>
    </dgm:pt>
    <dgm:pt modelId="{2902E259-E449-4232-B9F1-FF35104F498B}" type="sibTrans" cxnId="{48FAA59E-2C42-428D-B4EA-A46EB0B35889}">
      <dgm:prSet/>
      <dgm:spPr/>
      <dgm:t>
        <a:bodyPr/>
        <a:lstStyle/>
        <a:p>
          <a:endParaRPr lang="en-US"/>
        </a:p>
      </dgm:t>
    </dgm:pt>
    <dgm:pt modelId="{1B5E46F3-3C2C-47D0-8412-121D85E24010}">
      <dgm:prSet/>
      <dgm:spPr/>
      <dgm:t>
        <a:bodyPr/>
        <a:lstStyle/>
        <a:p>
          <a:r>
            <a:rPr lang="en-GB" dirty="0"/>
            <a:t>Workwear and uniforms</a:t>
          </a:r>
          <a:endParaRPr lang="en-US" dirty="0"/>
        </a:p>
      </dgm:t>
    </dgm:pt>
    <dgm:pt modelId="{5D062E68-68D3-4C3B-A497-66CF6BB59DD6}" type="parTrans" cxnId="{D100FA1E-476F-4754-86F5-D539D56CC3A4}">
      <dgm:prSet/>
      <dgm:spPr/>
      <dgm:t>
        <a:bodyPr/>
        <a:lstStyle/>
        <a:p>
          <a:endParaRPr lang="en-US"/>
        </a:p>
      </dgm:t>
    </dgm:pt>
    <dgm:pt modelId="{3EC66700-0E00-42B8-9212-D27C06F903D9}" type="sibTrans" cxnId="{D100FA1E-476F-4754-86F5-D539D56CC3A4}">
      <dgm:prSet/>
      <dgm:spPr/>
      <dgm:t>
        <a:bodyPr/>
        <a:lstStyle/>
        <a:p>
          <a:endParaRPr lang="en-US"/>
        </a:p>
      </dgm:t>
    </dgm:pt>
    <dgm:pt modelId="{FDED0DAC-E647-4965-B370-933403FEACA5}">
      <dgm:prSet/>
      <dgm:spPr/>
      <dgm:t>
        <a:bodyPr/>
        <a:lstStyle/>
        <a:p>
          <a:r>
            <a:rPr lang="en-GB" dirty="0"/>
            <a:t>Licences</a:t>
          </a:r>
          <a:endParaRPr lang="en-US" dirty="0"/>
        </a:p>
      </dgm:t>
    </dgm:pt>
    <dgm:pt modelId="{F6233D3E-3D21-4D07-AB5C-7EED4E4AEB41}" type="parTrans" cxnId="{807CF077-0D59-4106-A8DC-3587F4705C0A}">
      <dgm:prSet/>
      <dgm:spPr/>
      <dgm:t>
        <a:bodyPr/>
        <a:lstStyle/>
        <a:p>
          <a:endParaRPr lang="en-US"/>
        </a:p>
      </dgm:t>
    </dgm:pt>
    <dgm:pt modelId="{DDE7D902-4754-4345-A059-7C213C4BF381}" type="sibTrans" cxnId="{807CF077-0D59-4106-A8DC-3587F4705C0A}">
      <dgm:prSet/>
      <dgm:spPr/>
      <dgm:t>
        <a:bodyPr/>
        <a:lstStyle/>
        <a:p>
          <a:endParaRPr lang="en-US"/>
        </a:p>
      </dgm:t>
    </dgm:pt>
    <dgm:pt modelId="{34BA2019-3CA4-4D48-BC89-8C5DEC15828A}">
      <dgm:prSet/>
      <dgm:spPr/>
      <dgm:t>
        <a:bodyPr/>
        <a:lstStyle/>
        <a:p>
          <a:r>
            <a:rPr lang="en-GB" dirty="0"/>
            <a:t>Training courses</a:t>
          </a:r>
          <a:endParaRPr lang="en-US" dirty="0"/>
        </a:p>
      </dgm:t>
    </dgm:pt>
    <dgm:pt modelId="{261A9CFF-87A8-406C-8268-A533A9270CFE}" type="parTrans" cxnId="{E3D4EB06-E942-40E3-8FBE-B08005D8BE0E}">
      <dgm:prSet/>
      <dgm:spPr/>
      <dgm:t>
        <a:bodyPr/>
        <a:lstStyle/>
        <a:p>
          <a:endParaRPr lang="en-US"/>
        </a:p>
      </dgm:t>
    </dgm:pt>
    <dgm:pt modelId="{C42568CE-2A1E-4860-99F1-793F26DD78CF}" type="sibTrans" cxnId="{E3D4EB06-E942-40E3-8FBE-B08005D8BE0E}">
      <dgm:prSet/>
      <dgm:spPr/>
      <dgm:t>
        <a:bodyPr/>
        <a:lstStyle/>
        <a:p>
          <a:endParaRPr lang="en-US"/>
        </a:p>
      </dgm:t>
    </dgm:pt>
    <dgm:pt modelId="{6309F289-B074-4D2A-9F4F-096D6CD24913}">
      <dgm:prSet/>
      <dgm:spPr/>
      <dgm:t>
        <a:bodyPr/>
        <a:lstStyle/>
        <a:p>
          <a:r>
            <a:rPr lang="en-GB" dirty="0"/>
            <a:t>Research and development costs of new products</a:t>
          </a:r>
          <a:endParaRPr lang="en-US" dirty="0"/>
        </a:p>
      </dgm:t>
    </dgm:pt>
    <dgm:pt modelId="{8240CCEF-4CC3-4A6C-8F83-4455BBB4C114}" type="parTrans" cxnId="{6ED53DD6-19B2-45CD-ACD8-EAE442C2E85D}">
      <dgm:prSet/>
      <dgm:spPr/>
      <dgm:t>
        <a:bodyPr/>
        <a:lstStyle/>
        <a:p>
          <a:endParaRPr lang="en-US"/>
        </a:p>
      </dgm:t>
    </dgm:pt>
    <dgm:pt modelId="{C14B902A-9419-44FC-AE12-D567D3592B63}" type="sibTrans" cxnId="{6ED53DD6-19B2-45CD-ACD8-EAE442C2E85D}">
      <dgm:prSet/>
      <dgm:spPr/>
      <dgm:t>
        <a:bodyPr/>
        <a:lstStyle/>
        <a:p>
          <a:endParaRPr lang="en-US"/>
        </a:p>
      </dgm:t>
    </dgm:pt>
    <dgm:pt modelId="{FC204C48-F415-4291-8942-D4E60391F074}" type="pres">
      <dgm:prSet presAssocID="{05CEE787-8FD1-4090-B311-533B2AED88AE}" presName="vert0" presStyleCnt="0">
        <dgm:presLayoutVars>
          <dgm:dir/>
          <dgm:animOne val="branch"/>
          <dgm:animLvl val="lvl"/>
        </dgm:presLayoutVars>
      </dgm:prSet>
      <dgm:spPr/>
    </dgm:pt>
    <dgm:pt modelId="{8E124EEF-4522-4AE5-AC76-B68C74FAFBB3}" type="pres">
      <dgm:prSet presAssocID="{ECE63C0D-BAB6-41DA-B64B-C6DF5625C892}" presName="thickLine" presStyleLbl="alignNode1" presStyleIdx="0" presStyleCnt="9"/>
      <dgm:spPr/>
    </dgm:pt>
    <dgm:pt modelId="{7B1BDDF7-CB6C-48F9-B8FA-7967EA3A2FC2}" type="pres">
      <dgm:prSet presAssocID="{ECE63C0D-BAB6-41DA-B64B-C6DF5625C892}" presName="horz1" presStyleCnt="0"/>
      <dgm:spPr/>
    </dgm:pt>
    <dgm:pt modelId="{F46422EC-88DC-4363-AF95-0E683AA01DDB}" type="pres">
      <dgm:prSet presAssocID="{ECE63C0D-BAB6-41DA-B64B-C6DF5625C892}" presName="tx1" presStyleLbl="revTx" presStyleIdx="0" presStyleCnt="9"/>
      <dgm:spPr/>
    </dgm:pt>
    <dgm:pt modelId="{560E46CB-047F-415F-830B-7D996246D368}" type="pres">
      <dgm:prSet presAssocID="{ECE63C0D-BAB6-41DA-B64B-C6DF5625C892}" presName="vert1" presStyleCnt="0"/>
      <dgm:spPr/>
    </dgm:pt>
    <dgm:pt modelId="{89FCF17D-2ECB-4574-BCD5-0C1636F3DF55}" type="pres">
      <dgm:prSet presAssocID="{93D93319-0774-4AF4-833C-FFEC74A1EE9E}" presName="thickLine" presStyleLbl="alignNode1" presStyleIdx="1" presStyleCnt="9"/>
      <dgm:spPr/>
    </dgm:pt>
    <dgm:pt modelId="{2433CFEB-504D-4FE7-9CC5-73D4E2B87D66}" type="pres">
      <dgm:prSet presAssocID="{93D93319-0774-4AF4-833C-FFEC74A1EE9E}" presName="horz1" presStyleCnt="0"/>
      <dgm:spPr/>
    </dgm:pt>
    <dgm:pt modelId="{3168AFF1-5524-4513-ACE7-30DE14632569}" type="pres">
      <dgm:prSet presAssocID="{93D93319-0774-4AF4-833C-FFEC74A1EE9E}" presName="tx1" presStyleLbl="revTx" presStyleIdx="1" presStyleCnt="9"/>
      <dgm:spPr/>
    </dgm:pt>
    <dgm:pt modelId="{72C0ABDD-184B-4909-9F10-612D999D1677}" type="pres">
      <dgm:prSet presAssocID="{93D93319-0774-4AF4-833C-FFEC74A1EE9E}" presName="vert1" presStyleCnt="0"/>
      <dgm:spPr/>
    </dgm:pt>
    <dgm:pt modelId="{1BB2614C-D1FB-459C-94DC-C85CB28C542D}" type="pres">
      <dgm:prSet presAssocID="{4FD52FF9-CE2D-4002-9ACF-4DB1F4EC61B6}" presName="thickLine" presStyleLbl="alignNode1" presStyleIdx="2" presStyleCnt="9"/>
      <dgm:spPr/>
    </dgm:pt>
    <dgm:pt modelId="{D873F6C1-A4EA-4A45-8737-3C57AE509902}" type="pres">
      <dgm:prSet presAssocID="{4FD52FF9-CE2D-4002-9ACF-4DB1F4EC61B6}" presName="horz1" presStyleCnt="0"/>
      <dgm:spPr/>
    </dgm:pt>
    <dgm:pt modelId="{0CEB3C32-6581-43A6-B8C6-3BB64D66171C}" type="pres">
      <dgm:prSet presAssocID="{4FD52FF9-CE2D-4002-9ACF-4DB1F4EC61B6}" presName="tx1" presStyleLbl="revTx" presStyleIdx="2" presStyleCnt="9"/>
      <dgm:spPr/>
    </dgm:pt>
    <dgm:pt modelId="{2F2C00B1-3374-42BB-8A72-19926DFF2198}" type="pres">
      <dgm:prSet presAssocID="{4FD52FF9-CE2D-4002-9ACF-4DB1F4EC61B6}" presName="vert1" presStyleCnt="0"/>
      <dgm:spPr/>
    </dgm:pt>
    <dgm:pt modelId="{1C52360C-A0E1-44FD-9327-E1B7EF9BF622}" type="pres">
      <dgm:prSet presAssocID="{C728F487-2E14-4770-B33E-8F03DEFAA1B0}" presName="thickLine" presStyleLbl="alignNode1" presStyleIdx="3" presStyleCnt="9"/>
      <dgm:spPr/>
    </dgm:pt>
    <dgm:pt modelId="{7CEB0C89-266F-4E20-AE28-2ED39B34D32C}" type="pres">
      <dgm:prSet presAssocID="{C728F487-2E14-4770-B33E-8F03DEFAA1B0}" presName="horz1" presStyleCnt="0"/>
      <dgm:spPr/>
    </dgm:pt>
    <dgm:pt modelId="{1E8921A9-6170-4A27-9D79-3FB3B2F015B3}" type="pres">
      <dgm:prSet presAssocID="{C728F487-2E14-4770-B33E-8F03DEFAA1B0}" presName="tx1" presStyleLbl="revTx" presStyleIdx="3" presStyleCnt="9"/>
      <dgm:spPr/>
    </dgm:pt>
    <dgm:pt modelId="{FC7FE169-7CB6-4E1E-B542-1285D89F9EF7}" type="pres">
      <dgm:prSet presAssocID="{C728F487-2E14-4770-B33E-8F03DEFAA1B0}" presName="vert1" presStyleCnt="0"/>
      <dgm:spPr/>
    </dgm:pt>
    <dgm:pt modelId="{DF895FF8-FBDE-4CD6-B678-DF73EF9ED0C8}" type="pres">
      <dgm:prSet presAssocID="{4DA15C36-2B5C-4681-A9CF-23355D4F9CC9}" presName="thickLine" presStyleLbl="alignNode1" presStyleIdx="4" presStyleCnt="9"/>
      <dgm:spPr/>
    </dgm:pt>
    <dgm:pt modelId="{3A0E0C8F-ED4A-4378-AC96-896439D9D847}" type="pres">
      <dgm:prSet presAssocID="{4DA15C36-2B5C-4681-A9CF-23355D4F9CC9}" presName="horz1" presStyleCnt="0"/>
      <dgm:spPr/>
    </dgm:pt>
    <dgm:pt modelId="{C11DAC01-4F85-4F26-9574-65A0A339CECC}" type="pres">
      <dgm:prSet presAssocID="{4DA15C36-2B5C-4681-A9CF-23355D4F9CC9}" presName="tx1" presStyleLbl="revTx" presStyleIdx="4" presStyleCnt="9"/>
      <dgm:spPr/>
    </dgm:pt>
    <dgm:pt modelId="{DA95B447-6CEA-4591-935B-514F998B0683}" type="pres">
      <dgm:prSet presAssocID="{4DA15C36-2B5C-4681-A9CF-23355D4F9CC9}" presName="vert1" presStyleCnt="0"/>
      <dgm:spPr/>
    </dgm:pt>
    <dgm:pt modelId="{E6735A8B-12F4-4504-BA56-D2AFD6A2EB12}" type="pres">
      <dgm:prSet presAssocID="{1B5E46F3-3C2C-47D0-8412-121D85E24010}" presName="thickLine" presStyleLbl="alignNode1" presStyleIdx="5" presStyleCnt="9"/>
      <dgm:spPr/>
    </dgm:pt>
    <dgm:pt modelId="{C1160384-56B7-4506-B7A0-6F1A83684CA2}" type="pres">
      <dgm:prSet presAssocID="{1B5E46F3-3C2C-47D0-8412-121D85E24010}" presName="horz1" presStyleCnt="0"/>
      <dgm:spPr/>
    </dgm:pt>
    <dgm:pt modelId="{A6349569-F2D3-4A15-B0A4-6F0634DA5D2D}" type="pres">
      <dgm:prSet presAssocID="{1B5E46F3-3C2C-47D0-8412-121D85E24010}" presName="tx1" presStyleLbl="revTx" presStyleIdx="5" presStyleCnt="9"/>
      <dgm:spPr/>
    </dgm:pt>
    <dgm:pt modelId="{B96CF651-F4F1-4748-8FAE-CDF43178DAAC}" type="pres">
      <dgm:prSet presAssocID="{1B5E46F3-3C2C-47D0-8412-121D85E24010}" presName="vert1" presStyleCnt="0"/>
      <dgm:spPr/>
    </dgm:pt>
    <dgm:pt modelId="{83B7E566-F805-4D06-A8C9-B1D30F7E9CAE}" type="pres">
      <dgm:prSet presAssocID="{FDED0DAC-E647-4965-B370-933403FEACA5}" presName="thickLine" presStyleLbl="alignNode1" presStyleIdx="6" presStyleCnt="9"/>
      <dgm:spPr/>
    </dgm:pt>
    <dgm:pt modelId="{992377C5-E2E6-40E7-88E0-5A106041D0E3}" type="pres">
      <dgm:prSet presAssocID="{FDED0DAC-E647-4965-B370-933403FEACA5}" presName="horz1" presStyleCnt="0"/>
      <dgm:spPr/>
    </dgm:pt>
    <dgm:pt modelId="{3FCECB4E-4372-4D87-95BF-6F772C54F871}" type="pres">
      <dgm:prSet presAssocID="{FDED0DAC-E647-4965-B370-933403FEACA5}" presName="tx1" presStyleLbl="revTx" presStyleIdx="6" presStyleCnt="9"/>
      <dgm:spPr/>
    </dgm:pt>
    <dgm:pt modelId="{F9593F01-D6C3-4D87-9A5F-B46A96567729}" type="pres">
      <dgm:prSet presAssocID="{FDED0DAC-E647-4965-B370-933403FEACA5}" presName="vert1" presStyleCnt="0"/>
      <dgm:spPr/>
    </dgm:pt>
    <dgm:pt modelId="{C8D6EA1D-10F8-4679-B28F-A3927BA059F7}" type="pres">
      <dgm:prSet presAssocID="{34BA2019-3CA4-4D48-BC89-8C5DEC15828A}" presName="thickLine" presStyleLbl="alignNode1" presStyleIdx="7" presStyleCnt="9"/>
      <dgm:spPr/>
    </dgm:pt>
    <dgm:pt modelId="{E9E2DD13-AE55-4D23-8D75-D5871BA26124}" type="pres">
      <dgm:prSet presAssocID="{34BA2019-3CA4-4D48-BC89-8C5DEC15828A}" presName="horz1" presStyleCnt="0"/>
      <dgm:spPr/>
    </dgm:pt>
    <dgm:pt modelId="{31378204-337C-4F02-867A-12673688D4D1}" type="pres">
      <dgm:prSet presAssocID="{34BA2019-3CA4-4D48-BC89-8C5DEC15828A}" presName="tx1" presStyleLbl="revTx" presStyleIdx="7" presStyleCnt="9"/>
      <dgm:spPr/>
    </dgm:pt>
    <dgm:pt modelId="{FC3A4ECB-3337-464B-954E-64EA0770579D}" type="pres">
      <dgm:prSet presAssocID="{34BA2019-3CA4-4D48-BC89-8C5DEC15828A}" presName="vert1" presStyleCnt="0"/>
      <dgm:spPr/>
    </dgm:pt>
    <dgm:pt modelId="{B9EF5A3B-BE10-4CA1-8BD0-6D118714C6CC}" type="pres">
      <dgm:prSet presAssocID="{6309F289-B074-4D2A-9F4F-096D6CD24913}" presName="thickLine" presStyleLbl="alignNode1" presStyleIdx="8" presStyleCnt="9"/>
      <dgm:spPr/>
    </dgm:pt>
    <dgm:pt modelId="{182B23C8-D4EE-4A36-BB12-8EDA7D583522}" type="pres">
      <dgm:prSet presAssocID="{6309F289-B074-4D2A-9F4F-096D6CD24913}" presName="horz1" presStyleCnt="0"/>
      <dgm:spPr/>
    </dgm:pt>
    <dgm:pt modelId="{EBC1C8E7-11AD-4A79-9097-ECBBE9DE7F88}" type="pres">
      <dgm:prSet presAssocID="{6309F289-B074-4D2A-9F4F-096D6CD24913}" presName="tx1" presStyleLbl="revTx" presStyleIdx="8" presStyleCnt="9"/>
      <dgm:spPr/>
    </dgm:pt>
    <dgm:pt modelId="{35250BF6-8328-41EB-B896-F53CFF167F95}" type="pres">
      <dgm:prSet presAssocID="{6309F289-B074-4D2A-9F4F-096D6CD24913}" presName="vert1" presStyleCnt="0"/>
      <dgm:spPr/>
    </dgm:pt>
  </dgm:ptLst>
  <dgm:cxnLst>
    <dgm:cxn modelId="{CFDF4603-9781-408D-807F-AF3A84FE6726}" type="presOf" srcId="{6309F289-B074-4D2A-9F4F-096D6CD24913}" destId="{EBC1C8E7-11AD-4A79-9097-ECBBE9DE7F88}" srcOrd="0" destOrd="0" presId="urn:microsoft.com/office/officeart/2008/layout/LinedList"/>
    <dgm:cxn modelId="{F9247605-D0EB-4D82-BCE0-9792809CAF82}" type="presOf" srcId="{4FD52FF9-CE2D-4002-9ACF-4DB1F4EC61B6}" destId="{0CEB3C32-6581-43A6-B8C6-3BB64D66171C}" srcOrd="0" destOrd="0" presId="urn:microsoft.com/office/officeart/2008/layout/LinedList"/>
    <dgm:cxn modelId="{E3D4EB06-E942-40E3-8FBE-B08005D8BE0E}" srcId="{05CEE787-8FD1-4090-B311-533B2AED88AE}" destId="{34BA2019-3CA4-4D48-BC89-8C5DEC15828A}" srcOrd="7" destOrd="0" parTransId="{261A9CFF-87A8-406C-8268-A533A9270CFE}" sibTransId="{C42568CE-2A1E-4860-99F1-793F26DD78CF}"/>
    <dgm:cxn modelId="{39AC5A11-2992-40B6-90E7-D13606359984}" type="presOf" srcId="{05CEE787-8FD1-4090-B311-533B2AED88AE}" destId="{FC204C48-F415-4291-8942-D4E60391F074}" srcOrd="0" destOrd="0" presId="urn:microsoft.com/office/officeart/2008/layout/LinedList"/>
    <dgm:cxn modelId="{A4158E11-C2E4-4CD6-8A59-0CC07AC90B0A}" type="presOf" srcId="{34BA2019-3CA4-4D48-BC89-8C5DEC15828A}" destId="{31378204-337C-4F02-867A-12673688D4D1}" srcOrd="0" destOrd="0" presId="urn:microsoft.com/office/officeart/2008/layout/LinedList"/>
    <dgm:cxn modelId="{D100FA1E-476F-4754-86F5-D539D56CC3A4}" srcId="{05CEE787-8FD1-4090-B311-533B2AED88AE}" destId="{1B5E46F3-3C2C-47D0-8412-121D85E24010}" srcOrd="5" destOrd="0" parTransId="{5D062E68-68D3-4C3B-A497-66CF6BB59DD6}" sibTransId="{3EC66700-0E00-42B8-9212-D27C06F903D9}"/>
    <dgm:cxn modelId="{91E96727-984B-439F-A295-2B0FC04B2211}" type="presOf" srcId="{FDED0DAC-E647-4965-B370-933403FEACA5}" destId="{3FCECB4E-4372-4D87-95BF-6F772C54F871}" srcOrd="0" destOrd="0" presId="urn:microsoft.com/office/officeart/2008/layout/LinedList"/>
    <dgm:cxn modelId="{6724132E-95F1-4952-85E0-DEC67F2B6E27}" srcId="{05CEE787-8FD1-4090-B311-533B2AED88AE}" destId="{ECE63C0D-BAB6-41DA-B64B-C6DF5625C892}" srcOrd="0" destOrd="0" parTransId="{B69D6ED7-997F-4184-B5A1-11EE93A9FFC3}" sibTransId="{A64423B8-99AE-4A78-A2AF-6DBA36D86520}"/>
    <dgm:cxn modelId="{CCDF863B-52CE-4472-A54B-148E9CB6B8CE}" srcId="{05CEE787-8FD1-4090-B311-533B2AED88AE}" destId="{93D93319-0774-4AF4-833C-FFEC74A1EE9E}" srcOrd="1" destOrd="0" parTransId="{E2B2A1FB-684D-4425-B5EC-5246B35D0D1C}" sibTransId="{16DD349E-F310-48AF-817B-99E9687DB108}"/>
    <dgm:cxn modelId="{98FA975F-BA4F-4E3D-BB83-9C354225EC12}" srcId="{05CEE787-8FD1-4090-B311-533B2AED88AE}" destId="{4FD52FF9-CE2D-4002-9ACF-4DB1F4EC61B6}" srcOrd="2" destOrd="0" parTransId="{9F50F7B5-4387-4510-841B-5647EA244FE0}" sibTransId="{D162824F-D347-489B-B2C7-4C1B6F4D0A99}"/>
    <dgm:cxn modelId="{807CF077-0D59-4106-A8DC-3587F4705C0A}" srcId="{05CEE787-8FD1-4090-B311-533B2AED88AE}" destId="{FDED0DAC-E647-4965-B370-933403FEACA5}" srcOrd="6" destOrd="0" parTransId="{F6233D3E-3D21-4D07-AB5C-7EED4E4AEB41}" sibTransId="{DDE7D902-4754-4345-A059-7C213C4BF381}"/>
    <dgm:cxn modelId="{AACDD09B-6DE0-4826-B1EA-917278C057D7}" srcId="{05CEE787-8FD1-4090-B311-533B2AED88AE}" destId="{C728F487-2E14-4770-B33E-8F03DEFAA1B0}" srcOrd="3" destOrd="0" parTransId="{A3785DA0-C06A-4AA2-B5CB-A1B6EA0CC716}" sibTransId="{CC37CBB5-70EF-41E5-959E-7F77F8DB27D9}"/>
    <dgm:cxn modelId="{48FAA59E-2C42-428D-B4EA-A46EB0B35889}" srcId="{05CEE787-8FD1-4090-B311-533B2AED88AE}" destId="{4DA15C36-2B5C-4681-A9CF-23355D4F9CC9}" srcOrd="4" destOrd="0" parTransId="{BAC6C07D-D6B3-4596-BED5-ECEB5F907EE6}" sibTransId="{2902E259-E449-4232-B9F1-FF35104F498B}"/>
    <dgm:cxn modelId="{80D36CA4-FC41-4A21-8188-C13C40260DA8}" type="presOf" srcId="{C728F487-2E14-4770-B33E-8F03DEFAA1B0}" destId="{1E8921A9-6170-4A27-9D79-3FB3B2F015B3}" srcOrd="0" destOrd="0" presId="urn:microsoft.com/office/officeart/2008/layout/LinedList"/>
    <dgm:cxn modelId="{6C6131BA-E1D2-4122-8F4B-5575110BEFE6}" type="presOf" srcId="{93D93319-0774-4AF4-833C-FFEC74A1EE9E}" destId="{3168AFF1-5524-4513-ACE7-30DE14632569}" srcOrd="0" destOrd="0" presId="urn:microsoft.com/office/officeart/2008/layout/LinedList"/>
    <dgm:cxn modelId="{ED4C10CD-8134-4F04-BCFC-EC50489AC084}" type="presOf" srcId="{4DA15C36-2B5C-4681-A9CF-23355D4F9CC9}" destId="{C11DAC01-4F85-4F26-9574-65A0A339CECC}" srcOrd="0" destOrd="0" presId="urn:microsoft.com/office/officeart/2008/layout/LinedList"/>
    <dgm:cxn modelId="{6F5D29CE-9AB0-47C5-B9D3-2CAAB703ACCF}" type="presOf" srcId="{1B5E46F3-3C2C-47D0-8412-121D85E24010}" destId="{A6349569-F2D3-4A15-B0A4-6F0634DA5D2D}" srcOrd="0" destOrd="0" presId="urn:microsoft.com/office/officeart/2008/layout/LinedList"/>
    <dgm:cxn modelId="{E2EB97CF-61C2-46BB-A0F2-89FFB44CC2A9}" type="presOf" srcId="{ECE63C0D-BAB6-41DA-B64B-C6DF5625C892}" destId="{F46422EC-88DC-4363-AF95-0E683AA01DDB}" srcOrd="0" destOrd="0" presId="urn:microsoft.com/office/officeart/2008/layout/LinedList"/>
    <dgm:cxn modelId="{6ED53DD6-19B2-45CD-ACD8-EAE442C2E85D}" srcId="{05CEE787-8FD1-4090-B311-533B2AED88AE}" destId="{6309F289-B074-4D2A-9F4F-096D6CD24913}" srcOrd="8" destOrd="0" parTransId="{8240CCEF-4CC3-4A6C-8F83-4455BBB4C114}" sibTransId="{C14B902A-9419-44FC-AE12-D567D3592B63}"/>
    <dgm:cxn modelId="{0F9EA8A0-3E4E-4C10-9988-221C93A8973D}" type="presParOf" srcId="{FC204C48-F415-4291-8942-D4E60391F074}" destId="{8E124EEF-4522-4AE5-AC76-B68C74FAFBB3}" srcOrd="0" destOrd="0" presId="urn:microsoft.com/office/officeart/2008/layout/LinedList"/>
    <dgm:cxn modelId="{97B096C4-642B-4359-8E15-DD0E2571DBB8}" type="presParOf" srcId="{FC204C48-F415-4291-8942-D4E60391F074}" destId="{7B1BDDF7-CB6C-48F9-B8FA-7967EA3A2FC2}" srcOrd="1" destOrd="0" presId="urn:microsoft.com/office/officeart/2008/layout/LinedList"/>
    <dgm:cxn modelId="{D0930988-B57E-4BDC-9257-D8887DDA8804}" type="presParOf" srcId="{7B1BDDF7-CB6C-48F9-B8FA-7967EA3A2FC2}" destId="{F46422EC-88DC-4363-AF95-0E683AA01DDB}" srcOrd="0" destOrd="0" presId="urn:microsoft.com/office/officeart/2008/layout/LinedList"/>
    <dgm:cxn modelId="{46249D47-F70F-4614-AD1E-98C15FAFE441}" type="presParOf" srcId="{7B1BDDF7-CB6C-48F9-B8FA-7967EA3A2FC2}" destId="{560E46CB-047F-415F-830B-7D996246D368}" srcOrd="1" destOrd="0" presId="urn:microsoft.com/office/officeart/2008/layout/LinedList"/>
    <dgm:cxn modelId="{C4E4AD2F-2E81-4A68-ABEA-CBF7FA20FF50}" type="presParOf" srcId="{FC204C48-F415-4291-8942-D4E60391F074}" destId="{89FCF17D-2ECB-4574-BCD5-0C1636F3DF55}" srcOrd="2" destOrd="0" presId="urn:microsoft.com/office/officeart/2008/layout/LinedList"/>
    <dgm:cxn modelId="{F1200835-9053-4B60-94CC-F0C91C0B2A8B}" type="presParOf" srcId="{FC204C48-F415-4291-8942-D4E60391F074}" destId="{2433CFEB-504D-4FE7-9CC5-73D4E2B87D66}" srcOrd="3" destOrd="0" presId="urn:microsoft.com/office/officeart/2008/layout/LinedList"/>
    <dgm:cxn modelId="{8E1DD9A9-8211-44EA-A39D-7BE73CBE9E6B}" type="presParOf" srcId="{2433CFEB-504D-4FE7-9CC5-73D4E2B87D66}" destId="{3168AFF1-5524-4513-ACE7-30DE14632569}" srcOrd="0" destOrd="0" presId="urn:microsoft.com/office/officeart/2008/layout/LinedList"/>
    <dgm:cxn modelId="{84FCDC77-C605-4BF9-90B5-ABE7A599BCF1}" type="presParOf" srcId="{2433CFEB-504D-4FE7-9CC5-73D4E2B87D66}" destId="{72C0ABDD-184B-4909-9F10-612D999D1677}" srcOrd="1" destOrd="0" presId="urn:microsoft.com/office/officeart/2008/layout/LinedList"/>
    <dgm:cxn modelId="{BCA48CE1-03DE-47C1-A262-4BBF1FFB1506}" type="presParOf" srcId="{FC204C48-F415-4291-8942-D4E60391F074}" destId="{1BB2614C-D1FB-459C-94DC-C85CB28C542D}" srcOrd="4" destOrd="0" presId="urn:microsoft.com/office/officeart/2008/layout/LinedList"/>
    <dgm:cxn modelId="{D8CCB94E-ED38-4EBE-9217-53B39F11119C}" type="presParOf" srcId="{FC204C48-F415-4291-8942-D4E60391F074}" destId="{D873F6C1-A4EA-4A45-8737-3C57AE509902}" srcOrd="5" destOrd="0" presId="urn:microsoft.com/office/officeart/2008/layout/LinedList"/>
    <dgm:cxn modelId="{81E4EA62-5F1C-469F-A602-670853B6E71A}" type="presParOf" srcId="{D873F6C1-A4EA-4A45-8737-3C57AE509902}" destId="{0CEB3C32-6581-43A6-B8C6-3BB64D66171C}" srcOrd="0" destOrd="0" presId="urn:microsoft.com/office/officeart/2008/layout/LinedList"/>
    <dgm:cxn modelId="{3A6DF590-E5F0-4AD9-8DCC-2889E43F15B4}" type="presParOf" srcId="{D873F6C1-A4EA-4A45-8737-3C57AE509902}" destId="{2F2C00B1-3374-42BB-8A72-19926DFF2198}" srcOrd="1" destOrd="0" presId="urn:microsoft.com/office/officeart/2008/layout/LinedList"/>
    <dgm:cxn modelId="{B2A2E6F3-9980-4E05-A7C4-80FA93BA657B}" type="presParOf" srcId="{FC204C48-F415-4291-8942-D4E60391F074}" destId="{1C52360C-A0E1-44FD-9327-E1B7EF9BF622}" srcOrd="6" destOrd="0" presId="urn:microsoft.com/office/officeart/2008/layout/LinedList"/>
    <dgm:cxn modelId="{23A44796-3971-4BC1-AC89-8D1B930C34CA}" type="presParOf" srcId="{FC204C48-F415-4291-8942-D4E60391F074}" destId="{7CEB0C89-266F-4E20-AE28-2ED39B34D32C}" srcOrd="7" destOrd="0" presId="urn:microsoft.com/office/officeart/2008/layout/LinedList"/>
    <dgm:cxn modelId="{EADC1690-FAC3-4BBC-A9B2-5D00C512B953}" type="presParOf" srcId="{7CEB0C89-266F-4E20-AE28-2ED39B34D32C}" destId="{1E8921A9-6170-4A27-9D79-3FB3B2F015B3}" srcOrd="0" destOrd="0" presId="urn:microsoft.com/office/officeart/2008/layout/LinedList"/>
    <dgm:cxn modelId="{904DE5FB-64DF-4152-903F-1BD63BFEFA5F}" type="presParOf" srcId="{7CEB0C89-266F-4E20-AE28-2ED39B34D32C}" destId="{FC7FE169-7CB6-4E1E-B542-1285D89F9EF7}" srcOrd="1" destOrd="0" presId="urn:microsoft.com/office/officeart/2008/layout/LinedList"/>
    <dgm:cxn modelId="{5543E18A-BBDB-4D4A-8A5A-F93B6B7ACF98}" type="presParOf" srcId="{FC204C48-F415-4291-8942-D4E60391F074}" destId="{DF895FF8-FBDE-4CD6-B678-DF73EF9ED0C8}" srcOrd="8" destOrd="0" presId="urn:microsoft.com/office/officeart/2008/layout/LinedList"/>
    <dgm:cxn modelId="{8E10BB0F-619D-4BEB-B79E-4E2ED8EA0142}" type="presParOf" srcId="{FC204C48-F415-4291-8942-D4E60391F074}" destId="{3A0E0C8F-ED4A-4378-AC96-896439D9D847}" srcOrd="9" destOrd="0" presId="urn:microsoft.com/office/officeart/2008/layout/LinedList"/>
    <dgm:cxn modelId="{594F2CE9-659A-48FA-989F-6DD6E4C74463}" type="presParOf" srcId="{3A0E0C8F-ED4A-4378-AC96-896439D9D847}" destId="{C11DAC01-4F85-4F26-9574-65A0A339CECC}" srcOrd="0" destOrd="0" presId="urn:microsoft.com/office/officeart/2008/layout/LinedList"/>
    <dgm:cxn modelId="{526F61F8-B979-4119-A47A-1C8290555411}" type="presParOf" srcId="{3A0E0C8F-ED4A-4378-AC96-896439D9D847}" destId="{DA95B447-6CEA-4591-935B-514F998B0683}" srcOrd="1" destOrd="0" presId="urn:microsoft.com/office/officeart/2008/layout/LinedList"/>
    <dgm:cxn modelId="{2FF27871-15B5-4CE6-97F6-8ACA75274AE9}" type="presParOf" srcId="{FC204C48-F415-4291-8942-D4E60391F074}" destId="{E6735A8B-12F4-4504-BA56-D2AFD6A2EB12}" srcOrd="10" destOrd="0" presId="urn:microsoft.com/office/officeart/2008/layout/LinedList"/>
    <dgm:cxn modelId="{B7B2C132-03E4-4276-ADB3-4DEB58AEB234}" type="presParOf" srcId="{FC204C48-F415-4291-8942-D4E60391F074}" destId="{C1160384-56B7-4506-B7A0-6F1A83684CA2}" srcOrd="11" destOrd="0" presId="urn:microsoft.com/office/officeart/2008/layout/LinedList"/>
    <dgm:cxn modelId="{074A33AB-EA89-4669-9340-C16F9E8517A5}" type="presParOf" srcId="{C1160384-56B7-4506-B7A0-6F1A83684CA2}" destId="{A6349569-F2D3-4A15-B0A4-6F0634DA5D2D}" srcOrd="0" destOrd="0" presId="urn:microsoft.com/office/officeart/2008/layout/LinedList"/>
    <dgm:cxn modelId="{ED0D5987-8A86-47DD-A2EB-DA03BCAC1B21}" type="presParOf" srcId="{C1160384-56B7-4506-B7A0-6F1A83684CA2}" destId="{B96CF651-F4F1-4748-8FAE-CDF43178DAAC}" srcOrd="1" destOrd="0" presId="urn:microsoft.com/office/officeart/2008/layout/LinedList"/>
    <dgm:cxn modelId="{69E326B9-F15A-4425-BB8F-167C73A7FE82}" type="presParOf" srcId="{FC204C48-F415-4291-8942-D4E60391F074}" destId="{83B7E566-F805-4D06-A8C9-B1D30F7E9CAE}" srcOrd="12" destOrd="0" presId="urn:microsoft.com/office/officeart/2008/layout/LinedList"/>
    <dgm:cxn modelId="{975239D8-B908-4A3E-9E61-C508ADCEEEE9}" type="presParOf" srcId="{FC204C48-F415-4291-8942-D4E60391F074}" destId="{992377C5-E2E6-40E7-88E0-5A106041D0E3}" srcOrd="13" destOrd="0" presId="urn:microsoft.com/office/officeart/2008/layout/LinedList"/>
    <dgm:cxn modelId="{5A410796-6147-4161-8D3F-C0248FDFAFDE}" type="presParOf" srcId="{992377C5-E2E6-40E7-88E0-5A106041D0E3}" destId="{3FCECB4E-4372-4D87-95BF-6F772C54F871}" srcOrd="0" destOrd="0" presId="urn:microsoft.com/office/officeart/2008/layout/LinedList"/>
    <dgm:cxn modelId="{45112F0A-776E-427B-A747-297DCB236845}" type="presParOf" srcId="{992377C5-E2E6-40E7-88E0-5A106041D0E3}" destId="{F9593F01-D6C3-4D87-9A5F-B46A96567729}" srcOrd="1" destOrd="0" presId="urn:microsoft.com/office/officeart/2008/layout/LinedList"/>
    <dgm:cxn modelId="{740DD7F7-A183-42B5-9844-1B61C5A9D81C}" type="presParOf" srcId="{FC204C48-F415-4291-8942-D4E60391F074}" destId="{C8D6EA1D-10F8-4679-B28F-A3927BA059F7}" srcOrd="14" destOrd="0" presId="urn:microsoft.com/office/officeart/2008/layout/LinedList"/>
    <dgm:cxn modelId="{4B3464B9-24F6-4A7D-A670-215C0EC007D6}" type="presParOf" srcId="{FC204C48-F415-4291-8942-D4E60391F074}" destId="{E9E2DD13-AE55-4D23-8D75-D5871BA26124}" srcOrd="15" destOrd="0" presId="urn:microsoft.com/office/officeart/2008/layout/LinedList"/>
    <dgm:cxn modelId="{773D7771-AF30-424D-8339-213F428C6847}" type="presParOf" srcId="{E9E2DD13-AE55-4D23-8D75-D5871BA26124}" destId="{31378204-337C-4F02-867A-12673688D4D1}" srcOrd="0" destOrd="0" presId="urn:microsoft.com/office/officeart/2008/layout/LinedList"/>
    <dgm:cxn modelId="{E7EACA2A-7CBC-43CF-9E3E-7C14D5F865BC}" type="presParOf" srcId="{E9E2DD13-AE55-4D23-8D75-D5871BA26124}" destId="{FC3A4ECB-3337-464B-954E-64EA0770579D}" srcOrd="1" destOrd="0" presId="urn:microsoft.com/office/officeart/2008/layout/LinedList"/>
    <dgm:cxn modelId="{FBA771C4-D233-48DE-A52B-5B866146AE2A}" type="presParOf" srcId="{FC204C48-F415-4291-8942-D4E60391F074}" destId="{B9EF5A3B-BE10-4CA1-8BD0-6D118714C6CC}" srcOrd="16" destOrd="0" presId="urn:microsoft.com/office/officeart/2008/layout/LinedList"/>
    <dgm:cxn modelId="{A9F881A8-1488-4A3E-906A-B12862A6EF6B}" type="presParOf" srcId="{FC204C48-F415-4291-8942-D4E60391F074}" destId="{182B23C8-D4EE-4A36-BB12-8EDA7D583522}" srcOrd="17" destOrd="0" presId="urn:microsoft.com/office/officeart/2008/layout/LinedList"/>
    <dgm:cxn modelId="{4E2ED8AD-FBE2-4A0A-9B3C-4B7158825EB6}" type="presParOf" srcId="{182B23C8-D4EE-4A36-BB12-8EDA7D583522}" destId="{EBC1C8E7-11AD-4A79-9097-ECBBE9DE7F88}" srcOrd="0" destOrd="0" presId="urn:microsoft.com/office/officeart/2008/layout/LinedList"/>
    <dgm:cxn modelId="{65B9D508-9930-442A-8A4B-361F1201ECEE}" type="presParOf" srcId="{182B23C8-D4EE-4A36-BB12-8EDA7D583522}" destId="{35250BF6-8328-41EB-B896-F53CFF167F9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109BFF-F99C-42E6-9D8A-194820EC78A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1E4397B-6EDF-4192-B2E7-D97E1A0185FC}">
      <dgm:prSet/>
      <dgm:spPr/>
      <dgm:t>
        <a:bodyPr/>
        <a:lstStyle/>
        <a:p>
          <a:r>
            <a:rPr lang="en-GB" dirty="0"/>
            <a:t>£980 awarded to a Sheffield landscape gardener allowing him to purchase new tools, this allowed him to access and support more clients and increase his turnover by 60%</a:t>
          </a:r>
          <a:endParaRPr lang="en-US" dirty="0"/>
        </a:p>
      </dgm:t>
    </dgm:pt>
    <dgm:pt modelId="{F279F243-4065-4016-ABF6-0AA08E7216A8}" type="parTrans" cxnId="{F945BCE1-05AF-4EDA-9391-930E7F24FA22}">
      <dgm:prSet/>
      <dgm:spPr/>
      <dgm:t>
        <a:bodyPr/>
        <a:lstStyle/>
        <a:p>
          <a:endParaRPr lang="en-US"/>
        </a:p>
      </dgm:t>
    </dgm:pt>
    <dgm:pt modelId="{588CAC4C-0B1C-4313-93DB-9F83EC94600B}" type="sibTrans" cxnId="{F945BCE1-05AF-4EDA-9391-930E7F24FA22}">
      <dgm:prSet/>
      <dgm:spPr/>
      <dgm:t>
        <a:bodyPr/>
        <a:lstStyle/>
        <a:p>
          <a:endParaRPr lang="en-US"/>
        </a:p>
      </dgm:t>
    </dgm:pt>
    <dgm:pt modelId="{31FFF989-8BFE-455E-854F-91AA0F68CE2B}">
      <dgm:prSet/>
      <dgm:spPr/>
      <dgm:t>
        <a:bodyPr/>
        <a:lstStyle/>
        <a:p>
          <a:r>
            <a:rPr lang="en-GB" dirty="0"/>
            <a:t>£1,000 awarded to an entrepreneur who has developed a prototype foot device designed for people with limited mobility</a:t>
          </a:r>
          <a:endParaRPr lang="en-US" dirty="0"/>
        </a:p>
      </dgm:t>
    </dgm:pt>
    <dgm:pt modelId="{F9ED841A-EEB9-40A5-B9EB-273BBE39B04A}" type="parTrans" cxnId="{BD179A71-8203-4386-A7C6-75F1A8989543}">
      <dgm:prSet/>
      <dgm:spPr/>
      <dgm:t>
        <a:bodyPr/>
        <a:lstStyle/>
        <a:p>
          <a:endParaRPr lang="en-US"/>
        </a:p>
      </dgm:t>
    </dgm:pt>
    <dgm:pt modelId="{3B97CE4D-1559-4CEF-A3C8-7535DF8EA352}" type="sibTrans" cxnId="{BD179A71-8203-4386-A7C6-75F1A8989543}">
      <dgm:prSet/>
      <dgm:spPr/>
      <dgm:t>
        <a:bodyPr/>
        <a:lstStyle/>
        <a:p>
          <a:endParaRPr lang="en-US"/>
        </a:p>
      </dgm:t>
    </dgm:pt>
    <dgm:pt modelId="{F886D62F-5111-4DDA-A0BA-4724E04F1400}">
      <dgm:prSet/>
      <dgm:spPr/>
      <dgm:t>
        <a:bodyPr/>
        <a:lstStyle/>
        <a:p>
          <a:r>
            <a:rPr lang="en-GB" dirty="0"/>
            <a:t>£875 awarded to a local childminder to allow her to purchase new games and equipment to bring enrichment to more children, creating an additional job in the process</a:t>
          </a:r>
          <a:endParaRPr lang="en-US" dirty="0"/>
        </a:p>
      </dgm:t>
    </dgm:pt>
    <dgm:pt modelId="{DF2FA5F4-0008-4B3F-AE87-E91920A83F7C}" type="parTrans" cxnId="{76478177-F6FC-4C6E-AEAB-205640E33376}">
      <dgm:prSet/>
      <dgm:spPr/>
      <dgm:t>
        <a:bodyPr/>
        <a:lstStyle/>
        <a:p>
          <a:endParaRPr lang="en-US"/>
        </a:p>
      </dgm:t>
    </dgm:pt>
    <dgm:pt modelId="{BBE4BCC6-EC01-4648-8579-ACD4F56E507E}" type="sibTrans" cxnId="{76478177-F6FC-4C6E-AEAB-205640E33376}">
      <dgm:prSet/>
      <dgm:spPr/>
      <dgm:t>
        <a:bodyPr/>
        <a:lstStyle/>
        <a:p>
          <a:endParaRPr lang="en-US"/>
        </a:p>
      </dgm:t>
    </dgm:pt>
    <dgm:pt modelId="{E90018A4-0B93-46D5-8A2E-E502F39D225F}">
      <dgm:prSet/>
      <dgm:spPr>
        <a:noFill/>
        <a:ln>
          <a:noFill/>
        </a:ln>
      </dgm:spPr>
      <dgm:t>
        <a:bodyPr/>
        <a:lstStyle/>
        <a:p>
          <a:r>
            <a:rPr lang="en-GB" dirty="0">
              <a:solidFill>
                <a:schemeClr val="tx1"/>
              </a:solidFill>
            </a:rPr>
            <a:t>Businesses Sheffield have already awarded over 60 businesses with a grant, to the value of over £50,000</a:t>
          </a:r>
        </a:p>
        <a:p>
          <a:r>
            <a:rPr lang="en-GB" dirty="0">
              <a:solidFill>
                <a:schemeClr val="tx1"/>
              </a:solidFill>
            </a:rPr>
            <a:t>Some case studies include:</a:t>
          </a:r>
          <a:endParaRPr lang="en-US" dirty="0">
            <a:solidFill>
              <a:schemeClr val="tx1"/>
            </a:solidFill>
          </a:endParaRPr>
        </a:p>
      </dgm:t>
    </dgm:pt>
    <dgm:pt modelId="{75053519-AB7D-43DB-BF8E-E19F623A989C}" type="sibTrans" cxnId="{F8A5A2B7-277A-447A-89C3-380D4A0D931A}">
      <dgm:prSet/>
      <dgm:spPr/>
      <dgm:t>
        <a:bodyPr/>
        <a:lstStyle/>
        <a:p>
          <a:endParaRPr lang="en-US"/>
        </a:p>
      </dgm:t>
    </dgm:pt>
    <dgm:pt modelId="{DD874684-C8D0-418F-AC19-0A9DB3B662D6}" type="parTrans" cxnId="{F8A5A2B7-277A-447A-89C3-380D4A0D931A}">
      <dgm:prSet/>
      <dgm:spPr/>
      <dgm:t>
        <a:bodyPr/>
        <a:lstStyle/>
        <a:p>
          <a:endParaRPr lang="en-US"/>
        </a:p>
      </dgm:t>
    </dgm:pt>
    <dgm:pt modelId="{7DD027BF-EE2F-45B5-92FF-54E857DB6117}" type="pres">
      <dgm:prSet presAssocID="{0D109BFF-F99C-42E6-9D8A-194820EC78AE}" presName="linear" presStyleCnt="0">
        <dgm:presLayoutVars>
          <dgm:animLvl val="lvl"/>
          <dgm:resizeHandles val="exact"/>
        </dgm:presLayoutVars>
      </dgm:prSet>
      <dgm:spPr/>
    </dgm:pt>
    <dgm:pt modelId="{B7FE967A-786A-4488-897B-0526BF6A8898}" type="pres">
      <dgm:prSet presAssocID="{E90018A4-0B93-46D5-8A2E-E502F39D225F}" presName="parentText" presStyleLbl="node1" presStyleIdx="0" presStyleCnt="4">
        <dgm:presLayoutVars>
          <dgm:chMax val="0"/>
          <dgm:bulletEnabled val="1"/>
        </dgm:presLayoutVars>
      </dgm:prSet>
      <dgm:spPr/>
    </dgm:pt>
    <dgm:pt modelId="{8D770B08-5EF5-46C6-9CFF-0C7079BE5740}" type="pres">
      <dgm:prSet presAssocID="{75053519-AB7D-43DB-BF8E-E19F623A989C}" presName="spacer" presStyleCnt="0"/>
      <dgm:spPr/>
    </dgm:pt>
    <dgm:pt modelId="{87B864E5-FA80-4C6E-9EBD-FD0771D69189}" type="pres">
      <dgm:prSet presAssocID="{C1E4397B-6EDF-4192-B2E7-D97E1A0185FC}" presName="parentText" presStyleLbl="node1" presStyleIdx="1" presStyleCnt="4">
        <dgm:presLayoutVars>
          <dgm:chMax val="0"/>
          <dgm:bulletEnabled val="1"/>
        </dgm:presLayoutVars>
      </dgm:prSet>
      <dgm:spPr/>
    </dgm:pt>
    <dgm:pt modelId="{A7B49803-3398-4314-8104-EFEF7F60A00F}" type="pres">
      <dgm:prSet presAssocID="{588CAC4C-0B1C-4313-93DB-9F83EC94600B}" presName="spacer" presStyleCnt="0"/>
      <dgm:spPr/>
    </dgm:pt>
    <dgm:pt modelId="{EF7ACE75-82AD-4B4A-8218-5C534F1A9245}" type="pres">
      <dgm:prSet presAssocID="{31FFF989-8BFE-455E-854F-91AA0F68CE2B}" presName="parentText" presStyleLbl="node1" presStyleIdx="2" presStyleCnt="4">
        <dgm:presLayoutVars>
          <dgm:chMax val="0"/>
          <dgm:bulletEnabled val="1"/>
        </dgm:presLayoutVars>
      </dgm:prSet>
      <dgm:spPr/>
    </dgm:pt>
    <dgm:pt modelId="{B9D70162-8305-4B8F-82BD-05CDEA9BE1F5}" type="pres">
      <dgm:prSet presAssocID="{3B97CE4D-1559-4CEF-A3C8-7535DF8EA352}" presName="spacer" presStyleCnt="0"/>
      <dgm:spPr/>
    </dgm:pt>
    <dgm:pt modelId="{E4665253-ACEB-475B-8067-02AF48D70708}" type="pres">
      <dgm:prSet presAssocID="{F886D62F-5111-4DDA-A0BA-4724E04F1400}" presName="parentText" presStyleLbl="node1" presStyleIdx="3" presStyleCnt="4">
        <dgm:presLayoutVars>
          <dgm:chMax val="0"/>
          <dgm:bulletEnabled val="1"/>
        </dgm:presLayoutVars>
      </dgm:prSet>
      <dgm:spPr/>
    </dgm:pt>
  </dgm:ptLst>
  <dgm:cxnLst>
    <dgm:cxn modelId="{5826F33A-4AD3-46AC-AC18-AA7289667D3B}" type="presOf" srcId="{F886D62F-5111-4DDA-A0BA-4724E04F1400}" destId="{E4665253-ACEB-475B-8067-02AF48D70708}" srcOrd="0" destOrd="0" presId="urn:microsoft.com/office/officeart/2005/8/layout/vList2"/>
    <dgm:cxn modelId="{BD179A71-8203-4386-A7C6-75F1A8989543}" srcId="{0D109BFF-F99C-42E6-9D8A-194820EC78AE}" destId="{31FFF989-8BFE-455E-854F-91AA0F68CE2B}" srcOrd="2" destOrd="0" parTransId="{F9ED841A-EEB9-40A5-B9EB-273BBE39B04A}" sibTransId="{3B97CE4D-1559-4CEF-A3C8-7535DF8EA352}"/>
    <dgm:cxn modelId="{76478177-F6FC-4C6E-AEAB-205640E33376}" srcId="{0D109BFF-F99C-42E6-9D8A-194820EC78AE}" destId="{F886D62F-5111-4DDA-A0BA-4724E04F1400}" srcOrd="3" destOrd="0" parTransId="{DF2FA5F4-0008-4B3F-AE87-E91920A83F7C}" sibTransId="{BBE4BCC6-EC01-4648-8579-ACD4F56E507E}"/>
    <dgm:cxn modelId="{71E8EF7E-E1F6-4F56-9227-8C288679CB95}" type="presOf" srcId="{E90018A4-0B93-46D5-8A2E-E502F39D225F}" destId="{B7FE967A-786A-4488-897B-0526BF6A8898}" srcOrd="0" destOrd="0" presId="urn:microsoft.com/office/officeart/2005/8/layout/vList2"/>
    <dgm:cxn modelId="{D95CF493-31FA-4E92-ACD1-E65F32E65425}" type="presOf" srcId="{0D109BFF-F99C-42E6-9D8A-194820EC78AE}" destId="{7DD027BF-EE2F-45B5-92FF-54E857DB6117}" srcOrd="0" destOrd="0" presId="urn:microsoft.com/office/officeart/2005/8/layout/vList2"/>
    <dgm:cxn modelId="{F8A5A2B7-277A-447A-89C3-380D4A0D931A}" srcId="{0D109BFF-F99C-42E6-9D8A-194820EC78AE}" destId="{E90018A4-0B93-46D5-8A2E-E502F39D225F}" srcOrd="0" destOrd="0" parTransId="{DD874684-C8D0-418F-AC19-0A9DB3B662D6}" sibTransId="{75053519-AB7D-43DB-BF8E-E19F623A989C}"/>
    <dgm:cxn modelId="{2FF2DFD4-B04B-4924-A78D-1144237B72CF}" type="presOf" srcId="{C1E4397B-6EDF-4192-B2E7-D97E1A0185FC}" destId="{87B864E5-FA80-4C6E-9EBD-FD0771D69189}" srcOrd="0" destOrd="0" presId="urn:microsoft.com/office/officeart/2005/8/layout/vList2"/>
    <dgm:cxn modelId="{F945BCE1-05AF-4EDA-9391-930E7F24FA22}" srcId="{0D109BFF-F99C-42E6-9D8A-194820EC78AE}" destId="{C1E4397B-6EDF-4192-B2E7-D97E1A0185FC}" srcOrd="1" destOrd="0" parTransId="{F279F243-4065-4016-ABF6-0AA08E7216A8}" sibTransId="{588CAC4C-0B1C-4313-93DB-9F83EC94600B}"/>
    <dgm:cxn modelId="{A834A3F7-239F-483D-BE05-F5BD210D8194}" type="presOf" srcId="{31FFF989-8BFE-455E-854F-91AA0F68CE2B}" destId="{EF7ACE75-82AD-4B4A-8218-5C534F1A9245}" srcOrd="0" destOrd="0" presId="urn:microsoft.com/office/officeart/2005/8/layout/vList2"/>
    <dgm:cxn modelId="{7AB74432-91E0-4F8A-A69E-B1DE893BE0E5}" type="presParOf" srcId="{7DD027BF-EE2F-45B5-92FF-54E857DB6117}" destId="{B7FE967A-786A-4488-897B-0526BF6A8898}" srcOrd="0" destOrd="0" presId="urn:microsoft.com/office/officeart/2005/8/layout/vList2"/>
    <dgm:cxn modelId="{455764BA-CD39-4F79-ABAA-F9A8FDC603BE}" type="presParOf" srcId="{7DD027BF-EE2F-45B5-92FF-54E857DB6117}" destId="{8D770B08-5EF5-46C6-9CFF-0C7079BE5740}" srcOrd="1" destOrd="0" presId="urn:microsoft.com/office/officeart/2005/8/layout/vList2"/>
    <dgm:cxn modelId="{5622127F-6211-4615-934B-E1673A7DDA90}" type="presParOf" srcId="{7DD027BF-EE2F-45B5-92FF-54E857DB6117}" destId="{87B864E5-FA80-4C6E-9EBD-FD0771D69189}" srcOrd="2" destOrd="0" presId="urn:microsoft.com/office/officeart/2005/8/layout/vList2"/>
    <dgm:cxn modelId="{9C4752AD-53B1-4251-AAA1-086241A45B0C}" type="presParOf" srcId="{7DD027BF-EE2F-45B5-92FF-54E857DB6117}" destId="{A7B49803-3398-4314-8104-EFEF7F60A00F}" srcOrd="3" destOrd="0" presId="urn:microsoft.com/office/officeart/2005/8/layout/vList2"/>
    <dgm:cxn modelId="{08E99A7C-9C45-413E-9A37-78E8AFF79DCE}" type="presParOf" srcId="{7DD027BF-EE2F-45B5-92FF-54E857DB6117}" destId="{EF7ACE75-82AD-4B4A-8218-5C534F1A9245}" srcOrd="4" destOrd="0" presId="urn:microsoft.com/office/officeart/2005/8/layout/vList2"/>
    <dgm:cxn modelId="{7A4B7D54-7C0D-4F45-B0C9-0089855809BC}" type="presParOf" srcId="{7DD027BF-EE2F-45B5-92FF-54E857DB6117}" destId="{B9D70162-8305-4B8F-82BD-05CDEA9BE1F5}" srcOrd="5" destOrd="0" presId="urn:microsoft.com/office/officeart/2005/8/layout/vList2"/>
    <dgm:cxn modelId="{6C7ACEAB-8359-4A77-8722-60112A81703C}" type="presParOf" srcId="{7DD027BF-EE2F-45B5-92FF-54E857DB6117}" destId="{E4665253-ACEB-475B-8067-02AF48D7070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DF402-FA9A-4B12-8D3F-DBDCA49794FA}">
      <dsp:nvSpPr>
        <dsp:cNvPr id="0" name=""/>
        <dsp:cNvSpPr/>
      </dsp:nvSpPr>
      <dsp:spPr>
        <a:xfrm>
          <a:off x="3080" y="385801"/>
          <a:ext cx="2444055" cy="1466433"/>
        </a:xfrm>
        <a:prstGeom prst="rect">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Head of Service</a:t>
          </a:r>
          <a:endParaRPr lang="en-US" sz="2600" kern="1200" dirty="0"/>
        </a:p>
      </dsp:txBody>
      <dsp:txXfrm>
        <a:off x="3080" y="385801"/>
        <a:ext cx="2444055" cy="1466433"/>
      </dsp:txXfrm>
    </dsp:sp>
    <dsp:sp modelId="{8B9BEB04-DA12-4D14-870A-4CBF7FB71E28}">
      <dsp:nvSpPr>
        <dsp:cNvPr id="0" name=""/>
        <dsp:cNvSpPr/>
      </dsp:nvSpPr>
      <dsp:spPr>
        <a:xfrm>
          <a:off x="2691541" y="385801"/>
          <a:ext cx="2444055" cy="1466433"/>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Business Growth Manager</a:t>
          </a:r>
          <a:endParaRPr lang="en-US" sz="2600" kern="1200" dirty="0"/>
        </a:p>
      </dsp:txBody>
      <dsp:txXfrm>
        <a:off x="2691541" y="385801"/>
        <a:ext cx="2444055" cy="1466433"/>
      </dsp:txXfrm>
    </dsp:sp>
    <dsp:sp modelId="{6399DFC2-3152-483D-9B74-6991F62C05B4}">
      <dsp:nvSpPr>
        <dsp:cNvPr id="0" name=""/>
        <dsp:cNvSpPr/>
      </dsp:nvSpPr>
      <dsp:spPr>
        <a:xfrm>
          <a:off x="5380002" y="385801"/>
          <a:ext cx="2444055" cy="146643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Operations Manager</a:t>
          </a:r>
          <a:endParaRPr lang="en-US" sz="2600" kern="1200" dirty="0"/>
        </a:p>
      </dsp:txBody>
      <dsp:txXfrm>
        <a:off x="5380002" y="385801"/>
        <a:ext cx="2444055" cy="1466433"/>
      </dsp:txXfrm>
    </dsp:sp>
    <dsp:sp modelId="{E42C5562-F4CE-4F80-AEA8-C3FF6923BA24}">
      <dsp:nvSpPr>
        <dsp:cNvPr id="0" name=""/>
        <dsp:cNvSpPr/>
      </dsp:nvSpPr>
      <dsp:spPr>
        <a:xfrm>
          <a:off x="8068463" y="385801"/>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Specialist retail and high street consultants</a:t>
          </a:r>
          <a:endParaRPr lang="en-US" sz="2600" kern="1200" dirty="0"/>
        </a:p>
      </dsp:txBody>
      <dsp:txXfrm>
        <a:off x="8068463" y="385801"/>
        <a:ext cx="2444055" cy="1466433"/>
      </dsp:txXfrm>
    </dsp:sp>
    <dsp:sp modelId="{78D40E84-81BD-4FC8-8116-B615A7F0BC04}">
      <dsp:nvSpPr>
        <dsp:cNvPr id="0" name=""/>
        <dsp:cNvSpPr/>
      </dsp:nvSpPr>
      <dsp:spPr>
        <a:xfrm>
          <a:off x="3080" y="2096640"/>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Start up and growth business advisors</a:t>
          </a:r>
          <a:endParaRPr lang="en-US" sz="2600" kern="1200" dirty="0"/>
        </a:p>
      </dsp:txBody>
      <dsp:txXfrm>
        <a:off x="3080" y="2096640"/>
        <a:ext cx="2444055" cy="1466433"/>
      </dsp:txXfrm>
    </dsp:sp>
    <dsp:sp modelId="{910F5C54-0652-4B0F-8EF3-BDDF00230518}">
      <dsp:nvSpPr>
        <dsp:cNvPr id="0" name=""/>
        <dsp:cNvSpPr/>
      </dsp:nvSpPr>
      <dsp:spPr>
        <a:xfrm>
          <a:off x="2691541" y="2096640"/>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Tech specialists </a:t>
          </a:r>
          <a:endParaRPr lang="en-US" sz="2600" kern="1200" dirty="0"/>
        </a:p>
      </dsp:txBody>
      <dsp:txXfrm>
        <a:off x="2691541" y="2096640"/>
        <a:ext cx="2444055" cy="1466433"/>
      </dsp:txXfrm>
    </dsp:sp>
    <dsp:sp modelId="{F264EC57-BD6C-4816-B3B7-6A70EEC20A06}">
      <dsp:nvSpPr>
        <dsp:cNvPr id="0" name=""/>
        <dsp:cNvSpPr/>
      </dsp:nvSpPr>
      <dsp:spPr>
        <a:xfrm>
          <a:off x="5380002" y="2096640"/>
          <a:ext cx="2444055" cy="1466433"/>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Gateway service</a:t>
          </a:r>
          <a:endParaRPr lang="en-US" sz="2600" kern="1200" dirty="0"/>
        </a:p>
      </dsp:txBody>
      <dsp:txXfrm>
        <a:off x="5380002" y="2096640"/>
        <a:ext cx="2444055" cy="1466433"/>
      </dsp:txXfrm>
    </dsp:sp>
    <dsp:sp modelId="{5B68BCF4-64B2-4527-AC53-666D5294DD5B}">
      <dsp:nvSpPr>
        <dsp:cNvPr id="0" name=""/>
        <dsp:cNvSpPr/>
      </dsp:nvSpPr>
      <dsp:spPr>
        <a:xfrm>
          <a:off x="8068463" y="2096640"/>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Other specialist consultants</a:t>
          </a:r>
          <a:endParaRPr lang="en-US" sz="2600" kern="1200" dirty="0"/>
        </a:p>
      </dsp:txBody>
      <dsp:txXfrm>
        <a:off x="8068463" y="2096640"/>
        <a:ext cx="2444055" cy="1466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FDE8A-F03B-4D5B-B0CB-3DE361CA0A4D}">
      <dsp:nvSpPr>
        <dsp:cNvPr id="0" name=""/>
        <dsp:cNvSpPr/>
      </dsp:nvSpPr>
      <dsp:spPr>
        <a:xfrm>
          <a:off x="478800" y="382881"/>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D29172-DBEE-46E6-A0CB-9EEFE08798C1}">
      <dsp:nvSpPr>
        <dsp:cNvPr id="0" name=""/>
        <dsp:cNvSpPr/>
      </dsp:nvSpPr>
      <dsp:spPr>
        <a:xfrm>
          <a:off x="712800" y="616881"/>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56D38D-400E-4603-853C-E08557F9D975}">
      <dsp:nvSpPr>
        <dsp:cNvPr id="0" name=""/>
        <dsp:cNvSpPr/>
      </dsp:nvSpPr>
      <dsp:spPr>
        <a:xfrm>
          <a:off x="127800" y="18228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a:t>Start-Up Provision</a:t>
          </a:r>
          <a:endParaRPr lang="en-US" sz="1900" kern="1200" dirty="0"/>
        </a:p>
      </dsp:txBody>
      <dsp:txXfrm>
        <a:off x="127800" y="1822881"/>
        <a:ext cx="1800000" cy="720000"/>
      </dsp:txXfrm>
    </dsp:sp>
    <dsp:sp modelId="{9B7C7212-E797-4AEA-BCDC-E8010B779C24}">
      <dsp:nvSpPr>
        <dsp:cNvPr id="0" name=""/>
        <dsp:cNvSpPr/>
      </dsp:nvSpPr>
      <dsp:spPr>
        <a:xfrm>
          <a:off x="2593800" y="382881"/>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34AAB-17DC-41CC-A84D-BEEE94E7DA42}">
      <dsp:nvSpPr>
        <dsp:cNvPr id="0" name=""/>
        <dsp:cNvSpPr/>
      </dsp:nvSpPr>
      <dsp:spPr>
        <a:xfrm>
          <a:off x="2827800" y="616881"/>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4A732A-DBD3-46BA-90AA-709E1DF6F45B}">
      <dsp:nvSpPr>
        <dsp:cNvPr id="0" name=""/>
        <dsp:cNvSpPr/>
      </dsp:nvSpPr>
      <dsp:spPr>
        <a:xfrm>
          <a:off x="2242800" y="18228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a:t>Business Growth</a:t>
          </a:r>
          <a:endParaRPr lang="en-US" sz="1900" kern="1200" dirty="0"/>
        </a:p>
      </dsp:txBody>
      <dsp:txXfrm>
        <a:off x="2242800" y="1822881"/>
        <a:ext cx="1800000" cy="720000"/>
      </dsp:txXfrm>
    </dsp:sp>
    <dsp:sp modelId="{6B2AB509-F2D6-48D0-91CD-28A8024D5868}">
      <dsp:nvSpPr>
        <dsp:cNvPr id="0" name=""/>
        <dsp:cNvSpPr/>
      </dsp:nvSpPr>
      <dsp:spPr>
        <a:xfrm>
          <a:off x="4708800" y="382881"/>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98701D-5293-40F5-BBF2-B7CD3644334C}">
      <dsp:nvSpPr>
        <dsp:cNvPr id="0" name=""/>
        <dsp:cNvSpPr/>
      </dsp:nvSpPr>
      <dsp:spPr>
        <a:xfrm>
          <a:off x="4942800" y="61688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805D5D-56F7-4539-AE7E-26B75DF79A7F}">
      <dsp:nvSpPr>
        <dsp:cNvPr id="0" name=""/>
        <dsp:cNvSpPr/>
      </dsp:nvSpPr>
      <dsp:spPr>
        <a:xfrm>
          <a:off x="4357800" y="18228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a:t>Retail and High Street Support</a:t>
          </a:r>
          <a:endParaRPr lang="en-US" sz="1900" kern="1200" dirty="0"/>
        </a:p>
      </dsp:txBody>
      <dsp:txXfrm>
        <a:off x="4357800" y="1822881"/>
        <a:ext cx="1800000" cy="720000"/>
      </dsp:txXfrm>
    </dsp:sp>
    <dsp:sp modelId="{A04835EE-3964-4460-9441-4FBE436EE970}">
      <dsp:nvSpPr>
        <dsp:cNvPr id="0" name=""/>
        <dsp:cNvSpPr/>
      </dsp:nvSpPr>
      <dsp:spPr>
        <a:xfrm>
          <a:off x="6823800" y="382881"/>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F62EC7-3E7E-4B84-9686-DFE2912F0F5D}">
      <dsp:nvSpPr>
        <dsp:cNvPr id="0" name=""/>
        <dsp:cNvSpPr/>
      </dsp:nvSpPr>
      <dsp:spPr>
        <a:xfrm>
          <a:off x="7057800" y="616881"/>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3A2DE1-A0BC-454E-810F-7BA950AC8BBB}">
      <dsp:nvSpPr>
        <dsp:cNvPr id="0" name=""/>
        <dsp:cNvSpPr/>
      </dsp:nvSpPr>
      <dsp:spPr>
        <a:xfrm>
          <a:off x="6472800" y="18228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a:t>Investment</a:t>
          </a:r>
          <a:endParaRPr lang="en-US" sz="1900" kern="1200" dirty="0"/>
        </a:p>
      </dsp:txBody>
      <dsp:txXfrm>
        <a:off x="6472800" y="1822881"/>
        <a:ext cx="1800000" cy="720000"/>
      </dsp:txXfrm>
    </dsp:sp>
    <dsp:sp modelId="{28A38E2A-3745-47CA-A628-F25BE7840085}">
      <dsp:nvSpPr>
        <dsp:cNvPr id="0" name=""/>
        <dsp:cNvSpPr/>
      </dsp:nvSpPr>
      <dsp:spPr>
        <a:xfrm>
          <a:off x="8938800" y="382881"/>
          <a:ext cx="1098000" cy="109800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64C106-034C-469D-B33D-96D56C6DEF91}">
      <dsp:nvSpPr>
        <dsp:cNvPr id="0" name=""/>
        <dsp:cNvSpPr/>
      </dsp:nvSpPr>
      <dsp:spPr>
        <a:xfrm>
          <a:off x="9172800" y="616881"/>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F76D07-A58A-41F1-B43A-B1045F454DE9}">
      <dsp:nvSpPr>
        <dsp:cNvPr id="0" name=""/>
        <dsp:cNvSpPr/>
      </dsp:nvSpPr>
      <dsp:spPr>
        <a:xfrm>
          <a:off x="8587800" y="18228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GB" sz="1900" kern="1200" dirty="0"/>
            <a:t>Technology </a:t>
          </a:r>
          <a:endParaRPr lang="en-US" sz="1900" kern="1200" dirty="0"/>
        </a:p>
      </dsp:txBody>
      <dsp:txXfrm>
        <a:off x="8587800" y="1822881"/>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24EEF-4522-4AE5-AC76-B68C74FAFBB3}">
      <dsp:nvSpPr>
        <dsp:cNvPr id="0" name=""/>
        <dsp:cNvSpPr/>
      </dsp:nvSpPr>
      <dsp:spPr>
        <a:xfrm>
          <a:off x="0" y="67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6422EC-88DC-4363-AF95-0E683AA01DDB}">
      <dsp:nvSpPr>
        <dsp:cNvPr id="0" name=""/>
        <dsp:cNvSpPr/>
      </dsp:nvSpPr>
      <dsp:spPr>
        <a:xfrm>
          <a:off x="0" y="675"/>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Tools and Equipment</a:t>
          </a:r>
          <a:endParaRPr lang="en-US" sz="2300" kern="1200" dirty="0"/>
        </a:p>
      </dsp:txBody>
      <dsp:txXfrm>
        <a:off x="0" y="675"/>
        <a:ext cx="6291714" cy="614376"/>
      </dsp:txXfrm>
    </dsp:sp>
    <dsp:sp modelId="{89FCF17D-2ECB-4574-BCD5-0C1636F3DF55}">
      <dsp:nvSpPr>
        <dsp:cNvPr id="0" name=""/>
        <dsp:cNvSpPr/>
      </dsp:nvSpPr>
      <dsp:spPr>
        <a:xfrm>
          <a:off x="0" y="615051"/>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68AFF1-5524-4513-ACE7-30DE14632569}">
      <dsp:nvSpPr>
        <dsp:cNvPr id="0" name=""/>
        <dsp:cNvSpPr/>
      </dsp:nvSpPr>
      <dsp:spPr>
        <a:xfrm>
          <a:off x="0" y="615051"/>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IT equipment</a:t>
          </a:r>
          <a:endParaRPr lang="en-US" sz="2300" kern="1200" dirty="0"/>
        </a:p>
      </dsp:txBody>
      <dsp:txXfrm>
        <a:off x="0" y="615051"/>
        <a:ext cx="6291714" cy="614376"/>
      </dsp:txXfrm>
    </dsp:sp>
    <dsp:sp modelId="{1BB2614C-D1FB-459C-94DC-C85CB28C542D}">
      <dsp:nvSpPr>
        <dsp:cNvPr id="0" name=""/>
        <dsp:cNvSpPr/>
      </dsp:nvSpPr>
      <dsp:spPr>
        <a:xfrm>
          <a:off x="0" y="1229427"/>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B3C32-6581-43A6-B8C6-3BB64D66171C}">
      <dsp:nvSpPr>
        <dsp:cNvPr id="0" name=""/>
        <dsp:cNvSpPr/>
      </dsp:nvSpPr>
      <dsp:spPr>
        <a:xfrm>
          <a:off x="0" y="1229427"/>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Websites</a:t>
          </a:r>
          <a:endParaRPr lang="en-US" sz="2300" kern="1200" dirty="0"/>
        </a:p>
      </dsp:txBody>
      <dsp:txXfrm>
        <a:off x="0" y="1229427"/>
        <a:ext cx="6291714" cy="614376"/>
      </dsp:txXfrm>
    </dsp:sp>
    <dsp:sp modelId="{1C52360C-A0E1-44FD-9327-E1B7EF9BF622}">
      <dsp:nvSpPr>
        <dsp:cNvPr id="0" name=""/>
        <dsp:cNvSpPr/>
      </dsp:nvSpPr>
      <dsp:spPr>
        <a:xfrm>
          <a:off x="0" y="1843803"/>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8921A9-6170-4A27-9D79-3FB3B2F015B3}">
      <dsp:nvSpPr>
        <dsp:cNvPr id="0" name=""/>
        <dsp:cNvSpPr/>
      </dsp:nvSpPr>
      <dsp:spPr>
        <a:xfrm>
          <a:off x="0" y="1843803"/>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Initial stock outlay</a:t>
          </a:r>
          <a:endParaRPr lang="en-US" sz="2300" kern="1200" dirty="0"/>
        </a:p>
      </dsp:txBody>
      <dsp:txXfrm>
        <a:off x="0" y="1843803"/>
        <a:ext cx="6291714" cy="614376"/>
      </dsp:txXfrm>
    </dsp:sp>
    <dsp:sp modelId="{DF895FF8-FBDE-4CD6-B678-DF73EF9ED0C8}">
      <dsp:nvSpPr>
        <dsp:cNvPr id="0" name=""/>
        <dsp:cNvSpPr/>
      </dsp:nvSpPr>
      <dsp:spPr>
        <a:xfrm>
          <a:off x="0" y="2458179"/>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DAC01-4F85-4F26-9574-65A0A339CECC}">
      <dsp:nvSpPr>
        <dsp:cNvPr id="0" name=""/>
        <dsp:cNvSpPr/>
      </dsp:nvSpPr>
      <dsp:spPr>
        <a:xfrm>
          <a:off x="0" y="2458179"/>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Marketing campaigns</a:t>
          </a:r>
          <a:endParaRPr lang="en-US" sz="2300" kern="1200" dirty="0"/>
        </a:p>
      </dsp:txBody>
      <dsp:txXfrm>
        <a:off x="0" y="2458179"/>
        <a:ext cx="6291714" cy="614376"/>
      </dsp:txXfrm>
    </dsp:sp>
    <dsp:sp modelId="{E6735A8B-12F4-4504-BA56-D2AFD6A2EB12}">
      <dsp:nvSpPr>
        <dsp:cNvPr id="0" name=""/>
        <dsp:cNvSpPr/>
      </dsp:nvSpPr>
      <dsp:spPr>
        <a:xfrm>
          <a:off x="0" y="307255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349569-F2D3-4A15-B0A4-6F0634DA5D2D}">
      <dsp:nvSpPr>
        <dsp:cNvPr id="0" name=""/>
        <dsp:cNvSpPr/>
      </dsp:nvSpPr>
      <dsp:spPr>
        <a:xfrm>
          <a:off x="0" y="3072555"/>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Workwear and uniforms</a:t>
          </a:r>
          <a:endParaRPr lang="en-US" sz="2300" kern="1200" dirty="0"/>
        </a:p>
      </dsp:txBody>
      <dsp:txXfrm>
        <a:off x="0" y="3072555"/>
        <a:ext cx="6291714" cy="614376"/>
      </dsp:txXfrm>
    </dsp:sp>
    <dsp:sp modelId="{83B7E566-F805-4D06-A8C9-B1D30F7E9CAE}">
      <dsp:nvSpPr>
        <dsp:cNvPr id="0" name=""/>
        <dsp:cNvSpPr/>
      </dsp:nvSpPr>
      <dsp:spPr>
        <a:xfrm>
          <a:off x="0" y="3686931"/>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CECB4E-4372-4D87-95BF-6F772C54F871}">
      <dsp:nvSpPr>
        <dsp:cNvPr id="0" name=""/>
        <dsp:cNvSpPr/>
      </dsp:nvSpPr>
      <dsp:spPr>
        <a:xfrm>
          <a:off x="0" y="3686931"/>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Licences</a:t>
          </a:r>
          <a:endParaRPr lang="en-US" sz="2300" kern="1200" dirty="0"/>
        </a:p>
      </dsp:txBody>
      <dsp:txXfrm>
        <a:off x="0" y="3686931"/>
        <a:ext cx="6291714" cy="614376"/>
      </dsp:txXfrm>
    </dsp:sp>
    <dsp:sp modelId="{C8D6EA1D-10F8-4679-B28F-A3927BA059F7}">
      <dsp:nvSpPr>
        <dsp:cNvPr id="0" name=""/>
        <dsp:cNvSpPr/>
      </dsp:nvSpPr>
      <dsp:spPr>
        <a:xfrm>
          <a:off x="0" y="4301307"/>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378204-337C-4F02-867A-12673688D4D1}">
      <dsp:nvSpPr>
        <dsp:cNvPr id="0" name=""/>
        <dsp:cNvSpPr/>
      </dsp:nvSpPr>
      <dsp:spPr>
        <a:xfrm>
          <a:off x="0" y="4301307"/>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Training courses</a:t>
          </a:r>
          <a:endParaRPr lang="en-US" sz="2300" kern="1200" dirty="0"/>
        </a:p>
      </dsp:txBody>
      <dsp:txXfrm>
        <a:off x="0" y="4301307"/>
        <a:ext cx="6291714" cy="614376"/>
      </dsp:txXfrm>
    </dsp:sp>
    <dsp:sp modelId="{B9EF5A3B-BE10-4CA1-8BD0-6D118714C6CC}">
      <dsp:nvSpPr>
        <dsp:cNvPr id="0" name=""/>
        <dsp:cNvSpPr/>
      </dsp:nvSpPr>
      <dsp:spPr>
        <a:xfrm>
          <a:off x="0" y="4915683"/>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C1C8E7-11AD-4A79-9097-ECBBE9DE7F88}">
      <dsp:nvSpPr>
        <dsp:cNvPr id="0" name=""/>
        <dsp:cNvSpPr/>
      </dsp:nvSpPr>
      <dsp:spPr>
        <a:xfrm>
          <a:off x="0" y="4915683"/>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Research and development costs of new products</a:t>
          </a:r>
          <a:endParaRPr lang="en-US" sz="2300" kern="1200" dirty="0"/>
        </a:p>
      </dsp:txBody>
      <dsp:txXfrm>
        <a:off x="0" y="4915683"/>
        <a:ext cx="6291714" cy="6143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E967A-786A-4488-897B-0526BF6A8898}">
      <dsp:nvSpPr>
        <dsp:cNvPr id="0" name=""/>
        <dsp:cNvSpPr/>
      </dsp:nvSpPr>
      <dsp:spPr>
        <a:xfrm>
          <a:off x="0" y="198567"/>
          <a:ext cx="6291714" cy="1240200"/>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Businesses Sheffield have already awarded over 60 businesses with a grant, to the value of over £50,000</a:t>
          </a:r>
        </a:p>
        <a:p>
          <a:pPr marL="0" lvl="0" indent="0" algn="l" defTabSz="889000">
            <a:lnSpc>
              <a:spcPct val="90000"/>
            </a:lnSpc>
            <a:spcBef>
              <a:spcPct val="0"/>
            </a:spcBef>
            <a:spcAft>
              <a:spcPct val="35000"/>
            </a:spcAft>
            <a:buNone/>
          </a:pPr>
          <a:r>
            <a:rPr lang="en-GB" sz="2000" kern="1200" dirty="0">
              <a:solidFill>
                <a:schemeClr val="tx1"/>
              </a:solidFill>
            </a:rPr>
            <a:t>Some case studies include:</a:t>
          </a:r>
          <a:endParaRPr lang="en-US" sz="2000" kern="1200" dirty="0">
            <a:solidFill>
              <a:schemeClr val="tx1"/>
            </a:solidFill>
          </a:endParaRPr>
        </a:p>
      </dsp:txBody>
      <dsp:txXfrm>
        <a:off x="60542" y="259109"/>
        <a:ext cx="6170630" cy="1119116"/>
      </dsp:txXfrm>
    </dsp:sp>
    <dsp:sp modelId="{87B864E5-FA80-4C6E-9EBD-FD0771D69189}">
      <dsp:nvSpPr>
        <dsp:cNvPr id="0" name=""/>
        <dsp:cNvSpPr/>
      </dsp:nvSpPr>
      <dsp:spPr>
        <a:xfrm>
          <a:off x="0" y="1496367"/>
          <a:ext cx="6291714" cy="124020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£980 awarded to a Sheffield landscape gardener allowing him to purchase new tools, this allowed him to access and support more clients and increase his turnover by 60%</a:t>
          </a:r>
          <a:endParaRPr lang="en-US" sz="2000" kern="1200" dirty="0"/>
        </a:p>
      </dsp:txBody>
      <dsp:txXfrm>
        <a:off x="60542" y="1556909"/>
        <a:ext cx="6170630" cy="1119116"/>
      </dsp:txXfrm>
    </dsp:sp>
    <dsp:sp modelId="{EF7ACE75-82AD-4B4A-8218-5C534F1A9245}">
      <dsp:nvSpPr>
        <dsp:cNvPr id="0" name=""/>
        <dsp:cNvSpPr/>
      </dsp:nvSpPr>
      <dsp:spPr>
        <a:xfrm>
          <a:off x="0" y="2794167"/>
          <a:ext cx="6291714" cy="124020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£1,000 awarded to an entrepreneur who has developed a prototype foot device designed for people with limited mobility</a:t>
          </a:r>
          <a:endParaRPr lang="en-US" sz="2000" kern="1200" dirty="0"/>
        </a:p>
      </dsp:txBody>
      <dsp:txXfrm>
        <a:off x="60542" y="2854709"/>
        <a:ext cx="6170630" cy="1119116"/>
      </dsp:txXfrm>
    </dsp:sp>
    <dsp:sp modelId="{E4665253-ACEB-475B-8067-02AF48D70708}">
      <dsp:nvSpPr>
        <dsp:cNvPr id="0" name=""/>
        <dsp:cNvSpPr/>
      </dsp:nvSpPr>
      <dsp:spPr>
        <a:xfrm>
          <a:off x="0" y="4091967"/>
          <a:ext cx="6291714" cy="12402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£875 awarded to a local childminder to allow her to purchase new games and equipment to bring enrichment to more children, creating an additional job in the process</a:t>
          </a:r>
          <a:endParaRPr lang="en-US" sz="2000" kern="1200" dirty="0"/>
        </a:p>
      </dsp:txBody>
      <dsp:txXfrm>
        <a:off x="60542" y="4152509"/>
        <a:ext cx="6170630" cy="11191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DAE490-155D-4122-8E21-C05A465C7FCE}" type="datetimeFigureOut">
              <a:rPr lang="en-GB" smtClean="0"/>
              <a:t>18/04/2024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8411F-FE76-4587-99D6-B3FB0C5DCD5B}" type="slidenum">
              <a:rPr lang="en-GB" smtClean="0"/>
              <a:t>‹#›</a:t>
            </a:fld>
            <a:endParaRPr lang="en-GB" dirty="0"/>
          </a:p>
        </p:txBody>
      </p:sp>
    </p:spTree>
    <p:extLst>
      <p:ext uri="{BB962C8B-B14F-4D97-AF65-F5344CB8AC3E}">
        <p14:creationId xmlns:p14="http://schemas.microsoft.com/office/powerpoint/2010/main" val="3666069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a:t>
            </a:r>
          </a:p>
          <a:p>
            <a:endParaRPr lang="en-GB" dirty="0"/>
          </a:p>
          <a:p>
            <a:r>
              <a:rPr lang="en-GB" dirty="0"/>
              <a:t>Intros – help yourselves to tea and coffee </a:t>
            </a:r>
          </a:p>
          <a:p>
            <a:endParaRPr lang="en-GB" dirty="0"/>
          </a:p>
          <a:p>
            <a:r>
              <a:rPr lang="en-GB" dirty="0"/>
              <a:t>Housekeeping – Fire evac site is back of the building into the bus station, exits to the front and rear of the room along with.</a:t>
            </a:r>
          </a:p>
          <a:p>
            <a:r>
              <a:rPr lang="en-GB" dirty="0"/>
              <a:t>Evac chairs on site at points noted on plan at exit…</a:t>
            </a:r>
          </a:p>
          <a:p>
            <a:endParaRPr lang="en-GB" dirty="0"/>
          </a:p>
          <a:p>
            <a:r>
              <a:rPr lang="en-GB" dirty="0"/>
              <a:t>Toilets are outside and to the left</a:t>
            </a:r>
          </a:p>
          <a:p>
            <a:endParaRPr lang="en-GB" dirty="0"/>
          </a:p>
          <a:p>
            <a:endParaRPr lang="en-GB" dirty="0"/>
          </a:p>
        </p:txBody>
      </p:sp>
      <p:sp>
        <p:nvSpPr>
          <p:cNvPr id="4" name="Slide Number Placeholder 3"/>
          <p:cNvSpPr>
            <a:spLocks noGrp="1"/>
          </p:cNvSpPr>
          <p:nvPr>
            <p:ph type="sldNum" sz="quarter" idx="5"/>
          </p:nvPr>
        </p:nvSpPr>
        <p:spPr/>
        <p:txBody>
          <a:bodyPr/>
          <a:lstStyle/>
          <a:p>
            <a:fld id="{5578411F-FE76-4587-99D6-B3FB0C5DCD5B}" type="slidenum">
              <a:rPr lang="en-GB" smtClean="0"/>
              <a:t>1</a:t>
            </a:fld>
            <a:endParaRPr lang="en-GB" dirty="0"/>
          </a:p>
        </p:txBody>
      </p:sp>
    </p:spTree>
    <p:extLst>
      <p:ext uri="{BB962C8B-B14F-4D97-AF65-F5344CB8AC3E}">
        <p14:creationId xmlns:p14="http://schemas.microsoft.com/office/powerpoint/2010/main" val="3012375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recognised that Cities are complex, and there are a myriad of important component parts that all need to work together to create a successful future for Sheffield City Centre that we can all be proud of and participate in together:</a:t>
            </a:r>
          </a:p>
          <a:p>
            <a:endParaRPr lang="en-GB" dirty="0"/>
          </a:p>
          <a:p>
            <a:r>
              <a:rPr lang="en-GB" dirty="0"/>
              <a:t>This Vision builds on the good work that has been undertaken to date but places a new lens on the future of Sheffield reflecting that the City Centre is extremely dynamic and needs to be able to react and adapt to the latest trends and challenges. </a:t>
            </a:r>
          </a:p>
          <a:p>
            <a:endParaRPr lang="en-GB" dirty="0"/>
          </a:p>
          <a:p>
            <a:r>
              <a:rPr lang="en-GB" dirty="0"/>
              <a:t>The City is in a period of transition as we rethink and respond to City issues such as the future of work, the changing role of the high street and the way we shop and the climate change emergency. </a:t>
            </a:r>
          </a:p>
          <a:p>
            <a:endParaRPr lang="en-GB" dirty="0"/>
          </a:p>
          <a:p>
            <a:r>
              <a:rPr lang="en-GB" dirty="0"/>
              <a:t>With change comes opportunity - this Vision acts as a new roadmap for positive change that can reset and shape the future of this great City in a post pandemic world. With a population set to increase from 584,853 people (2019) to 648,410 people by 2043, this Strategic Vision places Sheffield is at the heart of future development of a growing City. </a:t>
            </a:r>
          </a:p>
          <a:p>
            <a:endParaRPr lang="en-GB" dirty="0"/>
          </a:p>
          <a:p>
            <a:r>
              <a:rPr lang="en-GB" dirty="0"/>
              <a:t>Repopulating the City Centre through the creation of new distinctive neighbourhoods is a fundamental thread to the future City Centre. These neighbourhoods will put people first, have sustainability at the core and be inclusive, providing high quality new homes catering for all segments of the community to create a more balanced, diversified residential population and achieve a vibrant, sustainable community in the City Centre.</a:t>
            </a:r>
          </a:p>
        </p:txBody>
      </p:sp>
      <p:sp>
        <p:nvSpPr>
          <p:cNvPr id="4" name="Slide Number Placeholder 3"/>
          <p:cNvSpPr>
            <a:spLocks noGrp="1"/>
          </p:cNvSpPr>
          <p:nvPr>
            <p:ph type="sldNum" sz="quarter" idx="5"/>
          </p:nvPr>
        </p:nvSpPr>
        <p:spPr/>
        <p:txBody>
          <a:bodyPr/>
          <a:lstStyle/>
          <a:p>
            <a:fld id="{5578411F-FE76-4587-99D6-B3FB0C5DCD5B}" type="slidenum">
              <a:rPr lang="en-GB" smtClean="0"/>
              <a:t>6</a:t>
            </a:fld>
            <a:endParaRPr lang="en-GB" dirty="0"/>
          </a:p>
        </p:txBody>
      </p:sp>
    </p:spTree>
    <p:extLst>
      <p:ext uri="{BB962C8B-B14F-4D97-AF65-F5344CB8AC3E}">
        <p14:creationId xmlns:p14="http://schemas.microsoft.com/office/powerpoint/2010/main" val="304455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6F2E-0D70-EE53-347C-DFBDA587281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0C81EDF-8ABB-ED1F-D96E-C142E402F9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C88F001-AD33-1840-81C6-3E99C051457D}"/>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CFFF23E0-B865-51A9-76F0-5E0F24CA368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96289C4-FCBF-51D8-FC89-AAA7FFB3E3BF}"/>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117879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03350-E7BE-A716-B6C6-306970999B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3857398-C4E5-68FF-AA7B-9C115374C2C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E87B09-E0B7-BF6D-3FC1-EB1BE7800D22}"/>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C93CC8AA-B3B4-D6A4-2C7E-6AD104C8BBC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2FEB62D-A4BB-CFF1-2244-E628FDA2B2A9}"/>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132799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95B5-30A3-3DC9-C97C-707CD999A2A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E854195-5118-05A6-17F2-5CC318BBF0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7EBE6D2-0A98-E68E-68D4-43CF65B0731D}"/>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E1CEB443-957C-E3C9-2F20-5A2663B98C6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9DDE1CE-6E38-2DC6-8B6E-1833550CF7E4}"/>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258844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F62E-0767-4FA1-8708-6144D1C000F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B8F8DAF-81D8-93A9-C5A6-6DA7FBE36EE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B1D11C1-51A8-965D-2E2C-97C904EEDCF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62EEE2E-1838-CE8A-78D1-A3C722372E38}"/>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6" name="Footer Placeholder 5">
            <a:extLst>
              <a:ext uri="{FF2B5EF4-FFF2-40B4-BE49-F238E27FC236}">
                <a16:creationId xmlns:a16="http://schemas.microsoft.com/office/drawing/2014/main" id="{473ADD0F-C646-3EB9-A11D-00FB9CEE427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DEFE732-0A56-AEA1-9190-73CB25D678DA}"/>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1488640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A0A5C-FD27-657A-DA74-E99777E229F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A884142-ACA2-EFA5-0F3E-1AE609ADC9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C28B15-3CEA-4225-C70E-3406E671E7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D9F5FD5-702B-F257-B7F3-ECA6CAA1F3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6B4AFF-168E-B7B5-FC3E-941EDDBF0C6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401D6D6-6CAF-5F05-B277-745C28B58B7E}"/>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8" name="Footer Placeholder 7">
            <a:extLst>
              <a:ext uri="{FF2B5EF4-FFF2-40B4-BE49-F238E27FC236}">
                <a16:creationId xmlns:a16="http://schemas.microsoft.com/office/drawing/2014/main" id="{0155571A-FDA5-FE2E-4C5B-E97D5254689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D67D0533-08E2-6213-4825-D03EAE2A75BB}"/>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184656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D06E-23EF-9A9A-3126-AFBF7FFF096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919DFD1-6708-B449-B89D-BBD9C9E5B3C5}"/>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4" name="Footer Placeholder 3">
            <a:extLst>
              <a:ext uri="{FF2B5EF4-FFF2-40B4-BE49-F238E27FC236}">
                <a16:creationId xmlns:a16="http://schemas.microsoft.com/office/drawing/2014/main" id="{DD67F468-A5C0-623E-CBA4-5BCEB724C0B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77E0CF2-62E3-12D9-74BD-CC2755E29352}"/>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142826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59B81B-B1B8-F934-D7FE-5AAD9FC4C4BD}"/>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3" name="Footer Placeholder 2">
            <a:extLst>
              <a:ext uri="{FF2B5EF4-FFF2-40B4-BE49-F238E27FC236}">
                <a16:creationId xmlns:a16="http://schemas.microsoft.com/office/drawing/2014/main" id="{9437D01B-5A91-8D50-4B98-6E32E88615C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CC433B3-7CA3-1285-6871-E2C3F7F0C57E}"/>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426231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369C4-491A-4A1C-E138-47510D90F6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4CF7DAB-2764-8C7C-7252-B42DC4CA14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7E108B8-359E-247D-847E-82913136D9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49827E-B33B-1DE3-B43D-2FE797FC6EB8}"/>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6" name="Footer Placeholder 5">
            <a:extLst>
              <a:ext uri="{FF2B5EF4-FFF2-40B4-BE49-F238E27FC236}">
                <a16:creationId xmlns:a16="http://schemas.microsoft.com/office/drawing/2014/main" id="{2286B086-EB79-FA02-02F5-EB4632104EE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EBABD88-FDA0-9A0F-108D-29295CB50036}"/>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3438990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E3EB0-3411-7C3C-E6D6-9FDE5FBC648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C28F389-AAC2-6C34-DF3F-FD15C06FC4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7CF7E13-FBEE-7484-6369-AC20A0738B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4DC8D77-E3DD-A03E-EB51-5BEE699AE017}"/>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6" name="Footer Placeholder 5">
            <a:extLst>
              <a:ext uri="{FF2B5EF4-FFF2-40B4-BE49-F238E27FC236}">
                <a16:creationId xmlns:a16="http://schemas.microsoft.com/office/drawing/2014/main" id="{96D4FA3E-CD03-A572-9445-F182B088895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300D089-916E-1EE4-9E18-07B315D583EB}"/>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328934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4F379-B341-17E7-D67E-1005CDFF0AF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023AA5F-4163-6114-2E09-EB9A013AB54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98615E-541D-F7E6-F502-8479624CD481}"/>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32825B90-D040-1CFF-9F79-7964FCA8CED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EE84A5F-03E0-8327-4E84-5A07622471AE}"/>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307806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991AA4-9D15-AD4C-3BC1-E80819D6589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9587EF6-4DF1-7D02-CE4E-CF0B5BD9821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3FFEFB0-8578-2A43-8A34-FA75DF8A6E3D}"/>
              </a:ext>
            </a:extLst>
          </p:cNvPr>
          <p:cNvSpPr>
            <a:spLocks noGrp="1"/>
          </p:cNvSpPr>
          <p:nvPr>
            <p:ph type="dt" sz="half" idx="10"/>
          </p:nvPr>
        </p:nvSpPr>
        <p:spPr/>
        <p:txBody>
          <a:body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748F7524-6E41-F0B3-219F-52B5F57AA48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7F3D79B-09E4-6064-E3EE-5A0DABBEF208}"/>
              </a:ext>
            </a:extLst>
          </p:cNvPr>
          <p:cNvSpPr>
            <a:spLocks noGrp="1"/>
          </p:cNvSpPr>
          <p:nvPr>
            <p:ph type="sldNum" sz="quarter" idx="12"/>
          </p:nvPr>
        </p:nvSpPr>
        <p:spPr/>
        <p:txBody>
          <a:bodyPr/>
          <a:lstStyle/>
          <a:p>
            <a:fld id="{A5E060B9-95CB-401B-AE29-25197F6675EC}" type="slidenum">
              <a:rPr lang="en-GB" smtClean="0"/>
              <a:t>‹#›</a:t>
            </a:fld>
            <a:endParaRPr lang="en-GB" dirty="0"/>
          </a:p>
        </p:txBody>
      </p:sp>
    </p:spTree>
    <p:extLst>
      <p:ext uri="{BB962C8B-B14F-4D97-AF65-F5344CB8AC3E}">
        <p14:creationId xmlns:p14="http://schemas.microsoft.com/office/powerpoint/2010/main" val="87958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C7B7D5-8D6D-7F63-E5FE-DBD892ABC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6852B4C-8ADD-D52D-D104-832F151AB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CF01CF-1DA3-F0A0-E689-5C12BB91A0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E0C91-215A-4D0E-BEB3-1CB715F2D14D}" type="datetimeFigureOut">
              <a:rPr lang="en-GB" smtClean="0"/>
              <a:t>18/04/2024</a:t>
            </a:fld>
            <a:endParaRPr lang="en-GB" dirty="0"/>
          </a:p>
        </p:txBody>
      </p:sp>
      <p:sp>
        <p:nvSpPr>
          <p:cNvPr id="5" name="Footer Placeholder 4">
            <a:extLst>
              <a:ext uri="{FF2B5EF4-FFF2-40B4-BE49-F238E27FC236}">
                <a16:creationId xmlns:a16="http://schemas.microsoft.com/office/drawing/2014/main" id="{9D82F7B0-2225-D1BF-DFB2-6C9526F47F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1554AF22-BD25-B67F-A9A6-A43DD04C97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060B9-95CB-401B-AE29-25197F6675EC}" type="slidenum">
              <a:rPr lang="en-GB" smtClean="0"/>
              <a:t>‹#›</a:t>
            </a:fld>
            <a:endParaRPr lang="en-GB" dirty="0"/>
          </a:p>
        </p:txBody>
      </p:sp>
    </p:spTree>
    <p:extLst>
      <p:ext uri="{BB962C8B-B14F-4D97-AF65-F5344CB8AC3E}">
        <p14:creationId xmlns:p14="http://schemas.microsoft.com/office/powerpoint/2010/main" val="10477238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7C62B62-598B-EEEC-19D2-B35B72848CB0}"/>
              </a:ext>
            </a:extLst>
          </p:cNvPr>
          <p:cNvPicPr>
            <a:picLocks noChangeAspect="1"/>
          </p:cNvPicPr>
          <p:nvPr/>
        </p:nvPicPr>
        <p:blipFill>
          <a:blip r:embed="rId3"/>
          <a:stretch>
            <a:fillRect/>
          </a:stretch>
        </p:blipFill>
        <p:spPr>
          <a:xfrm>
            <a:off x="0" y="0"/>
            <a:ext cx="12192000" cy="4540102"/>
          </a:xfrm>
          <a:prstGeom prst="rect">
            <a:avLst/>
          </a:prstGeom>
        </p:spPr>
      </p:pic>
      <p:sp>
        <p:nvSpPr>
          <p:cNvPr id="2" name="Title 1">
            <a:extLst>
              <a:ext uri="{FF2B5EF4-FFF2-40B4-BE49-F238E27FC236}">
                <a16:creationId xmlns:a16="http://schemas.microsoft.com/office/drawing/2014/main" id="{CCD0797E-4536-7044-1173-D5309E2DE23C}"/>
              </a:ext>
            </a:extLst>
          </p:cNvPr>
          <p:cNvSpPr>
            <a:spLocks noGrp="1"/>
          </p:cNvSpPr>
          <p:nvPr>
            <p:ph type="ctrTitle"/>
          </p:nvPr>
        </p:nvSpPr>
        <p:spPr>
          <a:xfrm>
            <a:off x="1524000" y="3089386"/>
            <a:ext cx="9144000" cy="2387600"/>
          </a:xfrm>
        </p:spPr>
        <p:txBody>
          <a:bodyPr anchor="ctr"/>
          <a:lstStyle/>
          <a:p>
            <a:r>
              <a:rPr lang="en-GB" b="1" dirty="0">
                <a:solidFill>
                  <a:schemeClr val="accent2"/>
                </a:solidFill>
              </a:rPr>
              <a:t>Business Sheffield</a:t>
            </a:r>
            <a:br>
              <a:rPr lang="en-GB" b="1" dirty="0">
                <a:solidFill>
                  <a:schemeClr val="accent2"/>
                </a:solidFill>
              </a:rPr>
            </a:br>
            <a:r>
              <a:rPr lang="en-GB" b="1" dirty="0">
                <a:solidFill>
                  <a:schemeClr val="accent2"/>
                </a:solidFill>
              </a:rPr>
              <a:t>Launchpad Grant Funding</a:t>
            </a:r>
          </a:p>
        </p:txBody>
      </p:sp>
      <p:sp>
        <p:nvSpPr>
          <p:cNvPr id="3" name="Subtitle 2">
            <a:extLst>
              <a:ext uri="{FF2B5EF4-FFF2-40B4-BE49-F238E27FC236}">
                <a16:creationId xmlns:a16="http://schemas.microsoft.com/office/drawing/2014/main" id="{030F7F77-0BD3-50CC-4395-AAEA6B51E743}"/>
              </a:ext>
            </a:extLst>
          </p:cNvPr>
          <p:cNvSpPr>
            <a:spLocks noGrp="1"/>
          </p:cNvSpPr>
          <p:nvPr>
            <p:ph type="subTitle" idx="1"/>
          </p:nvPr>
        </p:nvSpPr>
        <p:spPr>
          <a:xfrm>
            <a:off x="1732280" y="5016168"/>
            <a:ext cx="8727440" cy="1655762"/>
          </a:xfrm>
        </p:spPr>
        <p:txBody>
          <a:bodyPr>
            <a:normAutofit/>
          </a:bodyPr>
          <a:lstStyle/>
          <a:p>
            <a:endParaRPr lang="en-GB" dirty="0"/>
          </a:p>
          <a:p>
            <a:r>
              <a:rPr lang="en-GB" dirty="0"/>
              <a:t>Jonathan Richards and Katie Keates</a:t>
            </a:r>
          </a:p>
        </p:txBody>
      </p:sp>
    </p:spTree>
    <p:extLst>
      <p:ext uri="{BB962C8B-B14F-4D97-AF65-F5344CB8AC3E}">
        <p14:creationId xmlns:p14="http://schemas.microsoft.com/office/powerpoint/2010/main" val="4218562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907FB-9976-DB8D-9058-E0583CFA97A1}"/>
              </a:ext>
            </a:extLst>
          </p:cNvPr>
          <p:cNvSpPr>
            <a:spLocks noGrp="1"/>
          </p:cNvSpPr>
          <p:nvPr>
            <p:ph type="title"/>
          </p:nvPr>
        </p:nvSpPr>
        <p:spPr/>
        <p:txBody>
          <a:bodyPr>
            <a:normAutofit/>
          </a:bodyPr>
          <a:lstStyle/>
          <a:p>
            <a:r>
              <a:rPr lang="en-GB" sz="6000" b="1" dirty="0">
                <a:solidFill>
                  <a:schemeClr val="accent2"/>
                </a:solidFill>
              </a:rPr>
              <a:t>Who are Business Sheffield	</a:t>
            </a:r>
          </a:p>
        </p:txBody>
      </p:sp>
      <p:graphicFrame>
        <p:nvGraphicFramePr>
          <p:cNvPr id="5" name="Content Placeholder 2">
            <a:extLst>
              <a:ext uri="{FF2B5EF4-FFF2-40B4-BE49-F238E27FC236}">
                <a16:creationId xmlns:a16="http://schemas.microsoft.com/office/drawing/2014/main" id="{A27C4F11-865D-2A87-C9F4-AC1698D00462}"/>
              </a:ext>
            </a:extLst>
          </p:cNvPr>
          <p:cNvGraphicFramePr>
            <a:graphicFrameLocks noGrp="1"/>
          </p:cNvGraphicFramePr>
          <p:nvPr>
            <p:ph idx="1"/>
            <p:extLst>
              <p:ext uri="{D42A27DB-BD31-4B8C-83A1-F6EECF244321}">
                <p14:modId xmlns:p14="http://schemas.microsoft.com/office/powerpoint/2010/main" val="3402591401"/>
              </p:ext>
            </p:extLst>
          </p:nvPr>
        </p:nvGraphicFramePr>
        <p:xfrm>
          <a:off x="792480" y="2909124"/>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15">
            <a:extLst>
              <a:ext uri="{FF2B5EF4-FFF2-40B4-BE49-F238E27FC236}">
                <a16:creationId xmlns:a16="http://schemas.microsoft.com/office/drawing/2014/main" id="{BFADBC05-DA67-DA50-ADAA-D1B5B5AA024D}"/>
              </a:ext>
            </a:extLst>
          </p:cNvPr>
          <p:cNvSpPr txBox="1"/>
          <p:nvPr/>
        </p:nvSpPr>
        <p:spPr>
          <a:xfrm>
            <a:off x="838200" y="1805409"/>
            <a:ext cx="10469880" cy="1723549"/>
          </a:xfrm>
          <a:prstGeom prst="rect">
            <a:avLst/>
          </a:prstGeom>
          <a:noFill/>
        </p:spPr>
        <p:txBody>
          <a:bodyPr wrap="square" rtlCol="0">
            <a:spAutoFit/>
          </a:bodyPr>
          <a:lstStyle/>
          <a:p>
            <a:pPr marL="0" indent="0">
              <a:buNone/>
            </a:pPr>
            <a:r>
              <a:rPr lang="en-GB" sz="2200" dirty="0"/>
              <a:t>We are a section of Sheffield City Council, sat within the Economy, Skills, and Culture service, part of the City Futures directorate.</a:t>
            </a:r>
          </a:p>
          <a:p>
            <a:pPr marL="0" indent="0">
              <a:buNone/>
            </a:pPr>
            <a:r>
              <a:rPr lang="en-GB" sz="2200" dirty="0"/>
              <a:t>The Business Sheffield team is made up of a wide array of specialists who you can speak to directly to get support, advice and help:</a:t>
            </a:r>
          </a:p>
          <a:p>
            <a:endParaRPr lang="en-GB" dirty="0"/>
          </a:p>
        </p:txBody>
      </p:sp>
    </p:spTree>
    <p:extLst>
      <p:ext uri="{BB962C8B-B14F-4D97-AF65-F5344CB8AC3E}">
        <p14:creationId xmlns:p14="http://schemas.microsoft.com/office/powerpoint/2010/main" val="3727243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47E2-703F-2747-DAC9-2DB0574E0A51}"/>
              </a:ext>
            </a:extLst>
          </p:cNvPr>
          <p:cNvSpPr>
            <a:spLocks noGrp="1"/>
          </p:cNvSpPr>
          <p:nvPr>
            <p:ph type="title"/>
          </p:nvPr>
        </p:nvSpPr>
        <p:spPr/>
        <p:txBody>
          <a:bodyPr>
            <a:normAutofit/>
          </a:bodyPr>
          <a:lstStyle/>
          <a:p>
            <a:r>
              <a:rPr lang="en-GB" sz="6000" b="1" dirty="0">
                <a:solidFill>
                  <a:schemeClr val="accent2"/>
                </a:solidFill>
              </a:rPr>
              <a:t>What do we do?</a:t>
            </a:r>
          </a:p>
        </p:txBody>
      </p:sp>
      <p:graphicFrame>
        <p:nvGraphicFramePr>
          <p:cNvPr id="5" name="Content Placeholder 2">
            <a:extLst>
              <a:ext uri="{FF2B5EF4-FFF2-40B4-BE49-F238E27FC236}">
                <a16:creationId xmlns:a16="http://schemas.microsoft.com/office/drawing/2014/main" id="{CE36D67A-2FB8-73EB-B18C-6D2AD386FC32}"/>
              </a:ext>
            </a:extLst>
          </p:cNvPr>
          <p:cNvGraphicFramePr>
            <a:graphicFrameLocks noGrp="1"/>
          </p:cNvGraphicFramePr>
          <p:nvPr>
            <p:ph idx="1"/>
          </p:nvPr>
        </p:nvGraphicFramePr>
        <p:xfrm>
          <a:off x="838200" y="3251200"/>
          <a:ext cx="10515600" cy="2925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B4965D9-BA65-59B3-9DF1-D1D657F53C01}"/>
              </a:ext>
            </a:extLst>
          </p:cNvPr>
          <p:cNvSpPr txBox="1"/>
          <p:nvPr/>
        </p:nvSpPr>
        <p:spPr>
          <a:xfrm>
            <a:off x="1137920" y="2194560"/>
            <a:ext cx="9824720" cy="769441"/>
          </a:xfrm>
          <a:prstGeom prst="rect">
            <a:avLst/>
          </a:prstGeom>
          <a:noFill/>
        </p:spPr>
        <p:txBody>
          <a:bodyPr wrap="square" rtlCol="0">
            <a:spAutoFit/>
          </a:bodyPr>
          <a:lstStyle/>
          <a:p>
            <a:pPr marL="0" indent="0">
              <a:buNone/>
            </a:pPr>
            <a:r>
              <a:rPr lang="en-GB" sz="2200" dirty="0"/>
              <a:t>Business Sheffield is split into sections, and you may speak to just one or a combination of advisors from these depending on your business and intentions</a:t>
            </a:r>
          </a:p>
        </p:txBody>
      </p:sp>
    </p:spTree>
    <p:extLst>
      <p:ext uri="{BB962C8B-B14F-4D97-AF65-F5344CB8AC3E}">
        <p14:creationId xmlns:p14="http://schemas.microsoft.com/office/powerpoint/2010/main" val="3158793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a:xfrm>
            <a:off x="1171074" y="1396686"/>
            <a:ext cx="3240506" cy="4064628"/>
          </a:xfrm>
        </p:spPr>
        <p:txBody>
          <a:bodyPr>
            <a:normAutofit/>
          </a:bodyPr>
          <a:lstStyle/>
          <a:p>
            <a:r>
              <a:rPr lang="en-GB" b="1" dirty="0">
                <a:solidFill>
                  <a:srgbClr val="FFFFFF"/>
                </a:solidFill>
              </a:rPr>
              <a:t>Early Business Finance Advice</a:t>
            </a:r>
          </a:p>
        </p:txBody>
      </p:sp>
      <p:sp>
        <p:nvSpPr>
          <p:cNvPr id="22" name="Arc 2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F3EE90B-6F38-BF7E-8B37-F1CDE8CEFB3A}"/>
              </a:ext>
            </a:extLst>
          </p:cNvPr>
          <p:cNvSpPr>
            <a:spLocks noGrp="1"/>
          </p:cNvSpPr>
          <p:nvPr>
            <p:ph idx="1"/>
          </p:nvPr>
        </p:nvSpPr>
        <p:spPr>
          <a:xfrm>
            <a:off x="5370153" y="1526033"/>
            <a:ext cx="5536397" cy="3935281"/>
          </a:xfrm>
        </p:spPr>
        <p:txBody>
          <a:bodyPr>
            <a:normAutofit/>
          </a:bodyPr>
          <a:lstStyle/>
          <a:p>
            <a:pPr marL="0" indent="0">
              <a:buNone/>
            </a:pPr>
            <a:r>
              <a:rPr lang="en-GB" sz="2200" dirty="0"/>
              <a:t>Business Sheffield Advisers will support pre-start and newly established businesses with financial planning and funding…</a:t>
            </a:r>
          </a:p>
          <a:p>
            <a:pPr marL="0" indent="0">
              <a:buNone/>
            </a:pPr>
            <a:r>
              <a:rPr lang="en-GB" sz="2200" dirty="0"/>
              <a:t>This may include areas such as:</a:t>
            </a:r>
          </a:p>
          <a:p>
            <a:r>
              <a:rPr lang="en-GB" sz="2200" dirty="0"/>
              <a:t>Registering as a limited company / sole trader</a:t>
            </a:r>
          </a:p>
          <a:p>
            <a:r>
              <a:rPr lang="en-GB" sz="2200" dirty="0"/>
              <a:t>Financial Statement</a:t>
            </a:r>
          </a:p>
          <a:p>
            <a:r>
              <a:rPr lang="en-GB" sz="2200" dirty="0"/>
              <a:t>Costing analysis linked to business plans</a:t>
            </a:r>
          </a:p>
          <a:p>
            <a:r>
              <a:rPr lang="en-GB" sz="2200" dirty="0"/>
              <a:t>Premises and Licencing costs</a:t>
            </a:r>
          </a:p>
          <a:p>
            <a:r>
              <a:rPr lang="en-GB" sz="2200" dirty="0"/>
              <a:t>Product and stock costing</a:t>
            </a:r>
          </a:p>
          <a:p>
            <a:endParaRPr lang="en-GB" sz="2200" dirty="0"/>
          </a:p>
        </p:txBody>
      </p:sp>
    </p:spTree>
    <p:extLst>
      <p:ext uri="{BB962C8B-B14F-4D97-AF65-F5344CB8AC3E}">
        <p14:creationId xmlns:p14="http://schemas.microsoft.com/office/powerpoint/2010/main" val="952177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p:txBody>
          <a:bodyPr>
            <a:normAutofit/>
          </a:bodyPr>
          <a:lstStyle/>
          <a:p>
            <a:r>
              <a:rPr lang="en-GB" sz="6000" b="1" dirty="0">
                <a:solidFill>
                  <a:schemeClr val="accent2"/>
                </a:solidFill>
              </a:rPr>
              <a:t>Financial Support </a:t>
            </a:r>
          </a:p>
        </p:txBody>
      </p:sp>
      <p:sp>
        <p:nvSpPr>
          <p:cNvPr id="3" name="Content Placeholder 2">
            <a:extLst>
              <a:ext uri="{FF2B5EF4-FFF2-40B4-BE49-F238E27FC236}">
                <a16:creationId xmlns:a16="http://schemas.microsoft.com/office/drawing/2014/main" id="{0F3EE90B-6F38-BF7E-8B37-F1CDE8CEFB3A}"/>
              </a:ext>
            </a:extLst>
          </p:cNvPr>
          <p:cNvSpPr>
            <a:spLocks noGrp="1"/>
          </p:cNvSpPr>
          <p:nvPr>
            <p:ph idx="1"/>
          </p:nvPr>
        </p:nvSpPr>
        <p:spPr/>
        <p:txBody>
          <a:bodyPr/>
          <a:lstStyle/>
          <a:p>
            <a:pPr marL="0" indent="0">
              <a:buNone/>
            </a:pPr>
            <a:r>
              <a:rPr lang="en-GB" dirty="0"/>
              <a:t>If appropriate the Adviser will open a conversation to explore areas of additional funding. This may come from areas such as:</a:t>
            </a:r>
          </a:p>
          <a:p>
            <a:r>
              <a:rPr lang="en-GB" dirty="0"/>
              <a:t>Business Loans</a:t>
            </a:r>
          </a:p>
          <a:p>
            <a:r>
              <a:rPr lang="en-GB" dirty="0"/>
              <a:t>Equity Release</a:t>
            </a:r>
          </a:p>
          <a:p>
            <a:r>
              <a:rPr lang="en-GB" dirty="0"/>
              <a:t>Angel Investors</a:t>
            </a:r>
          </a:p>
          <a:p>
            <a:r>
              <a:rPr lang="en-GB" dirty="0"/>
              <a:t>Venture Capital</a:t>
            </a:r>
          </a:p>
          <a:p>
            <a:r>
              <a:rPr lang="en-GB" dirty="0"/>
              <a:t>Grant Funding</a:t>
            </a:r>
          </a:p>
          <a:p>
            <a:r>
              <a:rPr lang="en-GB" dirty="0"/>
              <a:t>Crowdfunding</a:t>
            </a:r>
          </a:p>
          <a:p>
            <a:endParaRPr lang="en-GB" dirty="0"/>
          </a:p>
          <a:p>
            <a:endParaRPr lang="en-GB" dirty="0"/>
          </a:p>
          <a:p>
            <a:endParaRPr lang="en-GB" dirty="0"/>
          </a:p>
        </p:txBody>
      </p:sp>
    </p:spTree>
    <p:extLst>
      <p:ext uri="{BB962C8B-B14F-4D97-AF65-F5344CB8AC3E}">
        <p14:creationId xmlns:p14="http://schemas.microsoft.com/office/powerpoint/2010/main" val="1595340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5BB4DE18-B298-9BB9-B1F0-6866780945F3}"/>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Overview of Grants</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0F925A7-516F-146B-F075-75850F40BA09}"/>
              </a:ext>
            </a:extLst>
          </p:cNvPr>
          <p:cNvSpPr>
            <a:spLocks noGrp="1"/>
          </p:cNvSpPr>
          <p:nvPr>
            <p:ph idx="1"/>
          </p:nvPr>
        </p:nvSpPr>
        <p:spPr>
          <a:xfrm>
            <a:off x="4447308" y="591344"/>
            <a:ext cx="6906491" cy="5585619"/>
          </a:xfrm>
        </p:spPr>
        <p:txBody>
          <a:bodyPr anchor="ctr">
            <a:normAutofit fontScale="70000" lnSpcReduction="20000"/>
          </a:bodyPr>
          <a:lstStyle/>
          <a:p>
            <a:pPr marL="0" indent="0">
              <a:buNone/>
            </a:pPr>
            <a:r>
              <a:rPr lang="en-GB" sz="2900" b="1" dirty="0">
                <a:latin typeface="Open Sans" panose="020B0606030504020204" pitchFamily="34" charset="0"/>
                <a:ea typeface="Open Sans" panose="020B0606030504020204" pitchFamily="34" charset="0"/>
                <a:cs typeface="Open Sans" panose="020B0606030504020204" pitchFamily="34" charset="0"/>
              </a:rPr>
              <a:t>There are a number of grants available to businesses within Sheffield depending on their circumstances</a:t>
            </a:r>
            <a:endParaRPr lang="en-GB" sz="2900" b="1" i="0" dirty="0">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GB" sz="2200" b="0" i="0" dirty="0">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2200" b="0" i="0" dirty="0">
                <a:effectLst/>
                <a:latin typeface="Open Sans" panose="020B0606030504020204" pitchFamily="34" charset="0"/>
                <a:ea typeface="Open Sans" panose="020B0606030504020204" pitchFamily="34" charset="0"/>
                <a:cs typeface="Open Sans" panose="020B0606030504020204" pitchFamily="34" charset="0"/>
              </a:rPr>
              <a:t>Launchpad Startup Grant</a:t>
            </a:r>
          </a:p>
          <a:p>
            <a:r>
              <a:rPr lang="en-GB" sz="2200" b="0" i="0" dirty="0">
                <a:effectLst/>
                <a:latin typeface="Open Sans" panose="020B0606030504020204" pitchFamily="34" charset="0"/>
                <a:ea typeface="Open Sans" panose="020B0606030504020204" pitchFamily="34" charset="0"/>
                <a:cs typeface="Open Sans" panose="020B0606030504020204" pitchFamily="34" charset="0"/>
              </a:rPr>
              <a:t>Up to £1,000</a:t>
            </a:r>
          </a:p>
          <a:p>
            <a:r>
              <a:rPr lang="en-GB" sz="2200" b="0" i="0" dirty="0">
                <a:effectLst/>
                <a:latin typeface="Open Sans" panose="020B0606030504020204" pitchFamily="34" charset="0"/>
                <a:ea typeface="Open Sans" panose="020B0606030504020204" pitchFamily="34" charset="0"/>
                <a:cs typeface="Open Sans" panose="020B0606030504020204" pitchFamily="34" charset="0"/>
              </a:rPr>
              <a:t>Fully funded</a:t>
            </a:r>
          </a:p>
          <a:p>
            <a:endParaRPr lang="en-GB" sz="2200" b="0" i="0" dirty="0">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2200" b="0" i="0" dirty="0">
                <a:effectLst/>
                <a:latin typeface="Open Sans" panose="020B0606030504020204" pitchFamily="34" charset="0"/>
                <a:ea typeface="Open Sans" panose="020B0606030504020204" pitchFamily="34" charset="0"/>
                <a:cs typeface="Open Sans" panose="020B0606030504020204" pitchFamily="34" charset="0"/>
              </a:rPr>
              <a:t>Productivity Grant</a:t>
            </a:r>
          </a:p>
          <a:p>
            <a:r>
              <a:rPr lang="en-GB" sz="2200" b="0" i="0" dirty="0">
                <a:effectLst/>
                <a:latin typeface="Open Sans" panose="020B0606030504020204" pitchFamily="34" charset="0"/>
                <a:ea typeface="Open Sans" panose="020B0606030504020204" pitchFamily="34" charset="0"/>
                <a:cs typeface="Open Sans" panose="020B0606030504020204" pitchFamily="34" charset="0"/>
              </a:rPr>
              <a:t>Grant of between £2,500 and £12,499</a:t>
            </a:r>
          </a:p>
          <a:p>
            <a:r>
              <a:rPr lang="en-GB" sz="2200" b="0" i="0" dirty="0">
                <a:effectLst/>
                <a:latin typeface="Open Sans" panose="020B0606030504020204" pitchFamily="34" charset="0"/>
                <a:ea typeface="Open Sans" panose="020B0606030504020204" pitchFamily="34" charset="0"/>
                <a:cs typeface="Open Sans" panose="020B0606030504020204" pitchFamily="34" charset="0"/>
              </a:rPr>
              <a:t>Match funded</a:t>
            </a:r>
          </a:p>
          <a:p>
            <a:endParaRPr lang="en-GB" sz="2200" b="0" i="0" dirty="0">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2200" dirty="0">
                <a:latin typeface="Open Sans" panose="020B0606030504020204" pitchFamily="34" charset="0"/>
                <a:ea typeface="Open Sans" panose="020B0606030504020204" pitchFamily="34" charset="0"/>
                <a:cs typeface="Open Sans" panose="020B0606030504020204" pitchFamily="34" charset="0"/>
              </a:rPr>
              <a:t>Digital Innovation Grant</a:t>
            </a:r>
          </a:p>
          <a:p>
            <a:r>
              <a:rPr lang="en-GB" sz="2200" dirty="0">
                <a:latin typeface="Open Sans" panose="020B0606030504020204" pitchFamily="34" charset="0"/>
                <a:ea typeface="Open Sans" panose="020B0606030504020204" pitchFamily="34" charset="0"/>
                <a:cs typeface="Open Sans" panose="020B0606030504020204" pitchFamily="34" charset="0"/>
              </a:rPr>
              <a:t>Grant of between £2,500 and £5,000</a:t>
            </a:r>
          </a:p>
          <a:p>
            <a:r>
              <a:rPr lang="en-GB" sz="2200" dirty="0">
                <a:latin typeface="Open Sans" panose="020B0606030504020204" pitchFamily="34" charset="0"/>
                <a:ea typeface="Open Sans" panose="020B0606030504020204" pitchFamily="34" charset="0"/>
                <a:cs typeface="Open Sans" panose="020B0606030504020204" pitchFamily="34" charset="0"/>
              </a:rPr>
              <a:t>Match funded</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pPr>
              <a:lnSpc>
                <a:spcPct val="170000"/>
              </a:lnSpc>
            </a:pPr>
            <a:r>
              <a:rPr lang="en-GB" sz="2200" dirty="0">
                <a:latin typeface="Open Sans" panose="020B0606030504020204" pitchFamily="34" charset="0"/>
                <a:ea typeface="Open Sans" panose="020B0606030504020204" pitchFamily="34" charset="0"/>
                <a:cs typeface="Open Sans" panose="020B0606030504020204" pitchFamily="34" charset="0"/>
              </a:rPr>
              <a:t>You can get in touch with us to discuss your project and whether you’re eligible, you can contact us via email at </a:t>
            </a:r>
            <a:r>
              <a:rPr lang="en-GB" sz="2200" b="1" u="sng" dirty="0">
                <a:latin typeface="Open Sans" panose="020B0606030504020204" pitchFamily="34" charset="0"/>
                <a:ea typeface="Open Sans" panose="020B0606030504020204" pitchFamily="34" charset="0"/>
                <a:cs typeface="Open Sans" panose="020B0606030504020204" pitchFamily="34" charset="0"/>
              </a:rPr>
              <a:t>businesssheffield@sheffield.gov.uk.</a:t>
            </a:r>
          </a:p>
        </p:txBody>
      </p:sp>
    </p:spTree>
    <p:extLst>
      <p:ext uri="{BB962C8B-B14F-4D97-AF65-F5344CB8AC3E}">
        <p14:creationId xmlns:p14="http://schemas.microsoft.com/office/powerpoint/2010/main" val="3869905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p:txBody>
          <a:bodyPr>
            <a:normAutofit/>
          </a:bodyPr>
          <a:lstStyle/>
          <a:p>
            <a:r>
              <a:rPr lang="en-GB" sz="6000" b="1" dirty="0">
                <a:solidFill>
                  <a:schemeClr val="accent2"/>
                </a:solidFill>
              </a:rPr>
              <a:t>Launchpad Grant  </a:t>
            </a:r>
          </a:p>
        </p:txBody>
      </p:sp>
      <p:sp>
        <p:nvSpPr>
          <p:cNvPr id="3" name="Content Placeholder 2">
            <a:extLst>
              <a:ext uri="{FF2B5EF4-FFF2-40B4-BE49-F238E27FC236}">
                <a16:creationId xmlns:a16="http://schemas.microsoft.com/office/drawing/2014/main" id="{0F3EE90B-6F38-BF7E-8B37-F1CDE8CEFB3A}"/>
              </a:ext>
            </a:extLst>
          </p:cNvPr>
          <p:cNvSpPr>
            <a:spLocks noGrp="1"/>
          </p:cNvSpPr>
          <p:nvPr>
            <p:ph idx="1"/>
          </p:nvPr>
        </p:nvSpPr>
        <p:spPr/>
        <p:txBody>
          <a:bodyPr>
            <a:normAutofit/>
          </a:bodyPr>
          <a:lstStyle/>
          <a:p>
            <a:pPr marL="0" indent="0">
              <a:buNone/>
            </a:pPr>
            <a:r>
              <a:rPr lang="en-GB" dirty="0"/>
              <a:t>A scheme to provide funding to help new and existing businesses and entrepreneurs develop and grow their businesses.</a:t>
            </a:r>
          </a:p>
          <a:p>
            <a:r>
              <a:rPr lang="en-GB" dirty="0"/>
              <a:t>£80,000 Total pot available</a:t>
            </a:r>
          </a:p>
          <a:p>
            <a:r>
              <a:rPr lang="en-GB" dirty="0"/>
              <a:t>Grants of between £500 - £1,000</a:t>
            </a:r>
          </a:p>
          <a:p>
            <a:r>
              <a:rPr lang="en-GB" dirty="0"/>
              <a:t>Launched shortly after Launchpad 3 program and open until March 2025 (or funds expiry)</a:t>
            </a:r>
          </a:p>
          <a:p>
            <a:endParaRPr lang="en-GB" dirty="0"/>
          </a:p>
          <a:p>
            <a:endParaRPr lang="en-GB" dirty="0"/>
          </a:p>
          <a:p>
            <a:endParaRPr lang="en-GB" dirty="0"/>
          </a:p>
          <a:p>
            <a:endParaRPr lang="en-GB" dirty="0"/>
          </a:p>
        </p:txBody>
      </p:sp>
      <p:grpSp>
        <p:nvGrpSpPr>
          <p:cNvPr id="4" name="Group 3">
            <a:extLst>
              <a:ext uri="{FF2B5EF4-FFF2-40B4-BE49-F238E27FC236}">
                <a16:creationId xmlns:a16="http://schemas.microsoft.com/office/drawing/2014/main" id="{DB5B577B-DC4A-D9F5-ADF7-D4EDFF2A6871}"/>
              </a:ext>
            </a:extLst>
          </p:cNvPr>
          <p:cNvGrpSpPr/>
          <p:nvPr/>
        </p:nvGrpSpPr>
        <p:grpSpPr>
          <a:xfrm>
            <a:off x="3696652" y="5106353"/>
            <a:ext cx="4189095" cy="993775"/>
            <a:chOff x="0" y="0"/>
            <a:chExt cx="4189543" cy="993775"/>
          </a:xfrm>
        </p:grpSpPr>
        <p:grpSp>
          <p:nvGrpSpPr>
            <p:cNvPr id="6" name="Group 5">
              <a:extLst>
                <a:ext uri="{FF2B5EF4-FFF2-40B4-BE49-F238E27FC236}">
                  <a16:creationId xmlns:a16="http://schemas.microsoft.com/office/drawing/2014/main" id="{2ECD610C-4B06-569D-BC32-AEC284195B8F}"/>
                </a:ext>
              </a:extLst>
            </p:cNvPr>
            <p:cNvGrpSpPr/>
            <p:nvPr/>
          </p:nvGrpSpPr>
          <p:grpSpPr>
            <a:xfrm>
              <a:off x="2235200" y="146050"/>
              <a:ext cx="1954343" cy="699878"/>
              <a:chOff x="2235200" y="146050"/>
              <a:chExt cx="2339385" cy="838200"/>
            </a:xfrm>
          </p:grpSpPr>
          <p:pic>
            <p:nvPicPr>
              <p:cNvPr id="10" name="Picture 9">
                <a:extLst>
                  <a:ext uri="{FF2B5EF4-FFF2-40B4-BE49-F238E27FC236}">
                    <a16:creationId xmlns:a16="http://schemas.microsoft.com/office/drawing/2014/main" id="{5F110F8D-4790-495B-40CF-6D921C9128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9210" y="177948"/>
                <a:ext cx="1095375" cy="771525"/>
              </a:xfrm>
              <a:prstGeom prst="rect">
                <a:avLst/>
              </a:prstGeom>
              <a:noFill/>
              <a:ln>
                <a:noFill/>
              </a:ln>
            </p:spPr>
          </p:pic>
          <p:pic>
            <p:nvPicPr>
              <p:cNvPr id="11" name="Picture 10">
                <a:extLst>
                  <a:ext uri="{FF2B5EF4-FFF2-40B4-BE49-F238E27FC236}">
                    <a16:creationId xmlns:a16="http://schemas.microsoft.com/office/drawing/2014/main" id="{CFE6DCB8-F279-6D32-339B-1C2AB7C209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5200" y="146050"/>
                <a:ext cx="904875" cy="838200"/>
              </a:xfrm>
              <a:prstGeom prst="rect">
                <a:avLst/>
              </a:prstGeom>
              <a:noFill/>
              <a:ln>
                <a:noFill/>
              </a:ln>
            </p:spPr>
          </p:pic>
        </p:grpSp>
        <p:pic>
          <p:nvPicPr>
            <p:cNvPr id="7" name="Picture 6" descr="A yellow background with black text&#10;&#10;Description automatically generated">
              <a:extLst>
                <a:ext uri="{FF2B5EF4-FFF2-40B4-BE49-F238E27FC236}">
                  <a16:creationId xmlns:a16="http://schemas.microsoft.com/office/drawing/2014/main" id="{E4D2B478-D068-AC5B-55AB-5B3CFB243B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750" y="0"/>
              <a:ext cx="1004570" cy="990600"/>
            </a:xfrm>
            <a:prstGeom prst="rect">
              <a:avLst/>
            </a:prstGeom>
          </p:spPr>
        </p:pic>
        <p:pic>
          <p:nvPicPr>
            <p:cNvPr id="8" name="Picture 7" descr="Sheffield City Council - Case Study - KPS">
              <a:extLst>
                <a:ext uri="{FF2B5EF4-FFF2-40B4-BE49-F238E27FC236}">
                  <a16:creationId xmlns:a16="http://schemas.microsoft.com/office/drawing/2014/main" id="{AAE71FD6-6C7D-B912-0A8C-9C523B9CD3B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9650" cy="993775"/>
            </a:xfrm>
            <a:prstGeom prst="rect">
              <a:avLst/>
            </a:prstGeom>
            <a:noFill/>
            <a:ln>
              <a:noFill/>
            </a:ln>
          </p:spPr>
        </p:pic>
      </p:grpSp>
    </p:spTree>
    <p:extLst>
      <p:ext uri="{BB962C8B-B14F-4D97-AF65-F5344CB8AC3E}">
        <p14:creationId xmlns:p14="http://schemas.microsoft.com/office/powerpoint/2010/main" val="1255912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p:txBody>
          <a:bodyPr>
            <a:normAutofit/>
          </a:bodyPr>
          <a:lstStyle/>
          <a:p>
            <a:r>
              <a:rPr lang="en-GB" sz="6000" b="1" dirty="0">
                <a:solidFill>
                  <a:schemeClr val="accent2"/>
                </a:solidFill>
              </a:rPr>
              <a:t>Grant Eligibility </a:t>
            </a:r>
          </a:p>
        </p:txBody>
      </p:sp>
      <p:sp>
        <p:nvSpPr>
          <p:cNvPr id="3" name="Content Placeholder 2">
            <a:extLst>
              <a:ext uri="{FF2B5EF4-FFF2-40B4-BE49-F238E27FC236}">
                <a16:creationId xmlns:a16="http://schemas.microsoft.com/office/drawing/2014/main" id="{0F3EE90B-6F38-BF7E-8B37-F1CDE8CEFB3A}"/>
              </a:ext>
            </a:extLst>
          </p:cNvPr>
          <p:cNvSpPr>
            <a:spLocks noGrp="1"/>
          </p:cNvSpPr>
          <p:nvPr>
            <p:ph idx="1"/>
          </p:nvPr>
        </p:nvSpPr>
        <p:spPr/>
        <p:txBody>
          <a:bodyPr>
            <a:normAutofit fontScale="62500" lnSpcReduction="20000"/>
          </a:bodyPr>
          <a:lstStyle/>
          <a:p>
            <a:pPr marL="0" indent="0">
              <a:buNone/>
            </a:pPr>
            <a:r>
              <a:rPr lang="en-GB" dirty="0"/>
              <a:t>Businesses in Sheffield can apply for the Launchpad Business Grant, applicants must meet the following criteria:</a:t>
            </a:r>
          </a:p>
          <a:p>
            <a:r>
              <a:rPr lang="en-GB" dirty="0"/>
              <a:t>Be a trading business. </a:t>
            </a:r>
          </a:p>
          <a:p>
            <a:r>
              <a:rPr lang="en-GB" dirty="0"/>
              <a:t>Have been trading less than 12 months.</a:t>
            </a:r>
          </a:p>
          <a:p>
            <a:r>
              <a:rPr lang="en-GB" dirty="0"/>
              <a:t>Have received less than £315,000 of public sector grant funding over the last 3 years.</a:t>
            </a:r>
          </a:p>
          <a:p>
            <a:r>
              <a:rPr lang="en-GB" dirty="0"/>
              <a:t>Goods or services already purchased cannot be supported</a:t>
            </a:r>
          </a:p>
          <a:p>
            <a:endParaRPr lang="en-GB" dirty="0"/>
          </a:p>
          <a:p>
            <a:pPr marL="0" indent="0">
              <a:buNone/>
            </a:pPr>
            <a:r>
              <a:rPr lang="en-GB" dirty="0"/>
              <a:t>Businesses operating in the following sectors will not be eligible:</a:t>
            </a:r>
          </a:p>
          <a:p>
            <a:pPr marL="0" indent="0">
              <a:buNone/>
            </a:pPr>
            <a:r>
              <a:rPr lang="en-GB" dirty="0"/>
              <a:t>Betting shops</a:t>
            </a:r>
          </a:p>
          <a:p>
            <a:pPr marL="0" indent="0">
              <a:buNone/>
            </a:pPr>
            <a:r>
              <a:rPr lang="en-GB" dirty="0"/>
              <a:t>Payday loan shops</a:t>
            </a:r>
          </a:p>
          <a:p>
            <a:pPr marL="0" indent="0">
              <a:buNone/>
            </a:pPr>
            <a:r>
              <a:rPr lang="en-GB" dirty="0"/>
              <a:t>Pawnbrokers</a:t>
            </a:r>
          </a:p>
          <a:p>
            <a:pPr marL="0" indent="0">
              <a:buNone/>
            </a:pPr>
            <a:r>
              <a:rPr lang="en-GB" dirty="0"/>
              <a:t>Amusement arcades</a:t>
            </a:r>
          </a:p>
          <a:p>
            <a:pPr marL="0" indent="0">
              <a:buNone/>
            </a:pPr>
            <a:r>
              <a:rPr lang="en-GB" dirty="0"/>
              <a:t>National Charities </a:t>
            </a:r>
          </a:p>
          <a:p>
            <a:pPr marL="0" indent="0">
              <a:buNone/>
            </a:pPr>
            <a:r>
              <a:rPr lang="en-GB" dirty="0"/>
              <a:t>National Retailers</a:t>
            </a:r>
          </a:p>
          <a:p>
            <a:endParaRPr lang="en-GB" dirty="0"/>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256851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a:xfrm>
            <a:off x="838200" y="643467"/>
            <a:ext cx="2951205" cy="5571066"/>
          </a:xfrm>
        </p:spPr>
        <p:txBody>
          <a:bodyPr>
            <a:normAutofit/>
          </a:bodyPr>
          <a:lstStyle/>
          <a:p>
            <a:r>
              <a:rPr lang="en-GB" b="1" dirty="0">
                <a:solidFill>
                  <a:srgbClr val="FFFFFF"/>
                </a:solidFill>
              </a:rPr>
              <a:t>What the grant can be used for</a:t>
            </a:r>
          </a:p>
        </p:txBody>
      </p:sp>
      <p:graphicFrame>
        <p:nvGraphicFramePr>
          <p:cNvPr id="5" name="Content Placeholder 2">
            <a:extLst>
              <a:ext uri="{FF2B5EF4-FFF2-40B4-BE49-F238E27FC236}">
                <a16:creationId xmlns:a16="http://schemas.microsoft.com/office/drawing/2014/main" id="{6E275A1F-8659-242E-E675-7A9CA57758C9}"/>
              </a:ext>
            </a:extLst>
          </p:cNvPr>
          <p:cNvGraphicFramePr>
            <a:graphicFrameLocks noGrp="1"/>
          </p:cNvGraphicFramePr>
          <p:nvPr>
            <p:ph idx="1"/>
            <p:extLst>
              <p:ext uri="{D42A27DB-BD31-4B8C-83A1-F6EECF244321}">
                <p14:modId xmlns:p14="http://schemas.microsoft.com/office/powerpoint/2010/main" val="4273620525"/>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9376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a:xfrm>
            <a:off x="838200" y="643467"/>
            <a:ext cx="2951205" cy="5571066"/>
          </a:xfrm>
        </p:spPr>
        <p:txBody>
          <a:bodyPr>
            <a:normAutofit/>
          </a:bodyPr>
          <a:lstStyle/>
          <a:p>
            <a:r>
              <a:rPr lang="en-GB" b="1" dirty="0">
                <a:solidFill>
                  <a:srgbClr val="FFFFFF"/>
                </a:solidFill>
              </a:rPr>
              <a:t>The story so far…</a:t>
            </a:r>
          </a:p>
        </p:txBody>
      </p:sp>
      <p:graphicFrame>
        <p:nvGraphicFramePr>
          <p:cNvPr id="5" name="Content Placeholder 2">
            <a:extLst>
              <a:ext uri="{FF2B5EF4-FFF2-40B4-BE49-F238E27FC236}">
                <a16:creationId xmlns:a16="http://schemas.microsoft.com/office/drawing/2014/main" id="{2E9C9A43-3E34-2342-ECF1-81E8074D88A4}"/>
              </a:ext>
            </a:extLst>
          </p:cNvPr>
          <p:cNvGraphicFramePr>
            <a:graphicFrameLocks noGrp="1"/>
          </p:cNvGraphicFramePr>
          <p:nvPr>
            <p:ph idx="1"/>
            <p:extLst>
              <p:ext uri="{D42A27DB-BD31-4B8C-83A1-F6EECF244321}">
                <p14:modId xmlns:p14="http://schemas.microsoft.com/office/powerpoint/2010/main" val="3546202131"/>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2131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9525-FDE6-1493-B876-498369661232}"/>
              </a:ext>
            </a:extLst>
          </p:cNvPr>
          <p:cNvSpPr>
            <a:spLocks noGrp="1"/>
          </p:cNvSpPr>
          <p:nvPr>
            <p:ph type="title"/>
          </p:nvPr>
        </p:nvSpPr>
        <p:spPr/>
        <p:txBody>
          <a:bodyPr>
            <a:normAutofit/>
          </a:bodyPr>
          <a:lstStyle/>
          <a:p>
            <a:r>
              <a:rPr lang="en-GB" sz="6000" b="1" dirty="0">
                <a:solidFill>
                  <a:schemeClr val="accent2"/>
                </a:solidFill>
              </a:rPr>
              <a:t>How to apply</a:t>
            </a:r>
          </a:p>
        </p:txBody>
      </p:sp>
      <p:sp>
        <p:nvSpPr>
          <p:cNvPr id="3" name="Content Placeholder 2">
            <a:extLst>
              <a:ext uri="{FF2B5EF4-FFF2-40B4-BE49-F238E27FC236}">
                <a16:creationId xmlns:a16="http://schemas.microsoft.com/office/drawing/2014/main" id="{0F3EE90B-6F38-BF7E-8B37-F1CDE8CEFB3A}"/>
              </a:ext>
            </a:extLst>
          </p:cNvPr>
          <p:cNvSpPr>
            <a:spLocks noGrp="1"/>
          </p:cNvSpPr>
          <p:nvPr>
            <p:ph idx="1"/>
          </p:nvPr>
        </p:nvSpPr>
        <p:spPr/>
        <p:txBody>
          <a:bodyPr>
            <a:normAutofit fontScale="92500" lnSpcReduction="10000"/>
          </a:bodyPr>
          <a:lstStyle/>
          <a:p>
            <a:pPr marL="0" indent="0">
              <a:buNone/>
            </a:pPr>
            <a:r>
              <a:rPr lang="en-GB" dirty="0"/>
              <a:t>Before an application can be submitted for assessment, applicants are required to engage with a business advisor to demonstrate viability of the business.</a:t>
            </a:r>
          </a:p>
          <a:p>
            <a:pPr marL="0" indent="0">
              <a:buNone/>
            </a:pPr>
            <a:r>
              <a:rPr lang="en-GB" dirty="0"/>
              <a:t>Applicants will then need to submit the following:</a:t>
            </a:r>
          </a:p>
          <a:p>
            <a:r>
              <a:rPr lang="en-GB" dirty="0"/>
              <a:t>Completed Launchpad Grant Application Form</a:t>
            </a:r>
          </a:p>
          <a:p>
            <a:r>
              <a:rPr lang="en-GB" dirty="0"/>
              <a:t>Details of what the grant is required for and how it will be used</a:t>
            </a:r>
          </a:p>
          <a:p>
            <a:r>
              <a:rPr lang="en-GB" dirty="0"/>
              <a:t>Copies of quotations or itemised costings</a:t>
            </a:r>
          </a:p>
          <a:p>
            <a:endParaRPr lang="en-GB" dirty="0"/>
          </a:p>
          <a:p>
            <a:pPr marL="0" indent="0" algn="ctr">
              <a:buNone/>
            </a:pPr>
            <a:r>
              <a:rPr lang="en-GB" dirty="0"/>
              <a:t>Contact Business Sheffield for more support and advice on grants, funding, and business support on 0114 224 5000 or </a:t>
            </a:r>
            <a:r>
              <a:rPr lang="en-GB" b="1" u="sng" dirty="0"/>
              <a:t>BusinessSheffield@Sheffield.gov.uk</a:t>
            </a:r>
          </a:p>
          <a:p>
            <a:endParaRPr lang="en-GB" dirty="0"/>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521665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BF1F-D592-6658-844B-F4C92A602680}"/>
              </a:ext>
            </a:extLst>
          </p:cNvPr>
          <p:cNvSpPr>
            <a:spLocks noGrp="1"/>
          </p:cNvSpPr>
          <p:nvPr>
            <p:ph type="title"/>
          </p:nvPr>
        </p:nvSpPr>
        <p:spPr/>
        <p:txBody>
          <a:bodyPr anchor="ctr"/>
          <a:lstStyle/>
          <a:p>
            <a:pPr algn="ctr"/>
            <a:r>
              <a:rPr lang="en-GB" b="1" dirty="0">
                <a:solidFill>
                  <a:schemeClr val="accent2"/>
                </a:solidFill>
              </a:rPr>
              <a:t>Thank you for listening – We welcome your questions</a:t>
            </a:r>
          </a:p>
        </p:txBody>
      </p:sp>
      <p:sp>
        <p:nvSpPr>
          <p:cNvPr id="3" name="Text Placeholder 2">
            <a:extLst>
              <a:ext uri="{FF2B5EF4-FFF2-40B4-BE49-F238E27FC236}">
                <a16:creationId xmlns:a16="http://schemas.microsoft.com/office/drawing/2014/main" id="{A512CF31-DA5A-3F6E-B8E7-3943CAB19C1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56352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277</TotalTime>
  <Words>1006</Words>
  <Application>Microsoft Office PowerPoint</Application>
  <PresentationFormat>Widescreen</PresentationFormat>
  <Paragraphs>125</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Open Sans</vt:lpstr>
      <vt:lpstr>Office Theme</vt:lpstr>
      <vt:lpstr>Business Sheffield Launchpad Grant Funding</vt:lpstr>
      <vt:lpstr>Who are Business Sheffield </vt:lpstr>
      <vt:lpstr>What do we do?</vt:lpstr>
      <vt:lpstr>Early Business Finance Advice</vt:lpstr>
      <vt:lpstr>Financial Support </vt:lpstr>
      <vt:lpstr>Overview of Grants</vt:lpstr>
      <vt:lpstr>Launchpad Grant  </vt:lpstr>
      <vt:lpstr>Grant Eligibility </vt:lpstr>
      <vt:lpstr>What the grant can be used for</vt:lpstr>
      <vt:lpstr>The story so far…</vt:lpstr>
      <vt:lpstr>How to apply</vt:lpstr>
      <vt:lpstr>Thank you for listening – We welcome your questions</vt:lpstr>
    </vt:vector>
  </TitlesOfParts>
  <Company>Sheffield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Sheffield</dc:title>
  <dc:creator>Jonathan Richards</dc:creator>
  <cp:lastModifiedBy>Jonathan Richards</cp:lastModifiedBy>
  <cp:revision>3</cp:revision>
  <dcterms:created xsi:type="dcterms:W3CDTF">2023-11-23T14:40:14Z</dcterms:created>
  <dcterms:modified xsi:type="dcterms:W3CDTF">2024-04-18T23:36:01Z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2023-11-23T16:06:59Z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51d8e1ec-72b8-4482-8e36-8acc699894c4</vt:lpwstr>
  </property>
  <property fmtid="{D5CDD505-2E9C-101B-9397-08002B2CF9AE}" pid="8" name="MSIP_Label_c8588358-c3f1-4695-a290-e2f70d15689d_ContentBits">
    <vt:lpwstr>0</vt:lpwstr>
  </property>
</Properties>
</file>