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62" r:id="rId6"/>
    <p:sldId id="263" r:id="rId7"/>
    <p:sldId id="268" r:id="rId8"/>
    <p:sldId id="264" r:id="rId9"/>
    <p:sldId id="257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4A4863-C411-47F8-8CCA-9B1D00478BF2}" v="64" dt="2024-04-18T10:28:03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Owers" userId="e39c6d0d-613b-4627-8d2f-6c53e12c2d4f" providerId="ADAL" clId="{2C4A4863-C411-47F8-8CCA-9B1D00478BF2}"/>
    <pc:docChg chg="undo custSel addSld delSld modSld sldOrd">
      <pc:chgData name="Kevin Owers" userId="e39c6d0d-613b-4627-8d2f-6c53e12c2d4f" providerId="ADAL" clId="{2C4A4863-C411-47F8-8CCA-9B1D00478BF2}" dt="2024-04-18T10:36:54.048" v="2993" actId="20577"/>
      <pc:docMkLst>
        <pc:docMk/>
      </pc:docMkLst>
      <pc:sldChg chg="modSp mod modAnim">
        <pc:chgData name="Kevin Owers" userId="e39c6d0d-613b-4627-8d2f-6c53e12c2d4f" providerId="ADAL" clId="{2C4A4863-C411-47F8-8CCA-9B1D00478BF2}" dt="2024-04-18T10:15:11.835" v="2904"/>
        <pc:sldMkLst>
          <pc:docMk/>
          <pc:sldMk cId="4187369945" sldId="256"/>
        </pc:sldMkLst>
        <pc:spChg chg="mod">
          <ac:chgData name="Kevin Owers" userId="e39c6d0d-613b-4627-8d2f-6c53e12c2d4f" providerId="ADAL" clId="{2C4A4863-C411-47F8-8CCA-9B1D00478BF2}" dt="2024-04-18T10:14:47.550" v="2901" actId="14100"/>
          <ac:spMkLst>
            <pc:docMk/>
            <pc:sldMk cId="4187369945" sldId="256"/>
            <ac:spMk id="7" creationId="{C68063F3-2377-0B34-5462-9667E12894B5}"/>
          </ac:spMkLst>
        </pc:spChg>
        <pc:spChg chg="mod">
          <ac:chgData name="Kevin Owers" userId="e39c6d0d-613b-4627-8d2f-6c53e12c2d4f" providerId="ADAL" clId="{2C4A4863-C411-47F8-8CCA-9B1D00478BF2}" dt="2024-04-18T10:14:50.452" v="2902" actId="1076"/>
          <ac:spMkLst>
            <pc:docMk/>
            <pc:sldMk cId="4187369945" sldId="256"/>
            <ac:spMk id="9" creationId="{A1673C94-4100-B7E8-6C09-0CB48195A176}"/>
          </ac:spMkLst>
        </pc:spChg>
        <pc:picChg chg="mod">
          <ac:chgData name="Kevin Owers" userId="e39c6d0d-613b-4627-8d2f-6c53e12c2d4f" providerId="ADAL" clId="{2C4A4863-C411-47F8-8CCA-9B1D00478BF2}" dt="2024-04-18T10:14:14.949" v="2886" actId="1076"/>
          <ac:picMkLst>
            <pc:docMk/>
            <pc:sldMk cId="4187369945" sldId="256"/>
            <ac:picMk id="5" creationId="{A379DBF5-DAF1-8454-88F9-97077CEC37D1}"/>
          </ac:picMkLst>
        </pc:picChg>
      </pc:sldChg>
      <pc:sldChg chg="addSp delSp modSp mod">
        <pc:chgData name="Kevin Owers" userId="e39c6d0d-613b-4627-8d2f-6c53e12c2d4f" providerId="ADAL" clId="{2C4A4863-C411-47F8-8CCA-9B1D00478BF2}" dt="2024-04-18T10:28:39.391" v="2991" actId="14100"/>
        <pc:sldMkLst>
          <pc:docMk/>
          <pc:sldMk cId="1048622895" sldId="257"/>
        </pc:sldMkLst>
        <pc:spChg chg="add mod">
          <ac:chgData name="Kevin Owers" userId="e39c6d0d-613b-4627-8d2f-6c53e12c2d4f" providerId="ADAL" clId="{2C4A4863-C411-47F8-8CCA-9B1D00478BF2}" dt="2024-04-18T09:25:00.981" v="1884" actId="14100"/>
          <ac:spMkLst>
            <pc:docMk/>
            <pc:sldMk cId="1048622895" sldId="257"/>
            <ac:spMk id="2" creationId="{019C131B-AA5B-6CC4-EBDF-08CBF90E5FD5}"/>
          </ac:spMkLst>
        </pc:spChg>
        <pc:spChg chg="add del">
          <ac:chgData name="Kevin Owers" userId="e39c6d0d-613b-4627-8d2f-6c53e12c2d4f" providerId="ADAL" clId="{2C4A4863-C411-47F8-8CCA-9B1D00478BF2}" dt="2024-04-18T09:20:41.780" v="1866" actId="22"/>
          <ac:spMkLst>
            <pc:docMk/>
            <pc:sldMk cId="1048622895" sldId="257"/>
            <ac:spMk id="4" creationId="{B405C3E3-9A0E-04A0-BE6D-1EB5AABC99D6}"/>
          </ac:spMkLst>
        </pc:spChg>
        <pc:spChg chg="del">
          <ac:chgData name="Kevin Owers" userId="e39c6d0d-613b-4627-8d2f-6c53e12c2d4f" providerId="ADAL" clId="{2C4A4863-C411-47F8-8CCA-9B1D00478BF2}" dt="2024-04-18T09:17:11.049" v="1839" actId="478"/>
          <ac:spMkLst>
            <pc:docMk/>
            <pc:sldMk cId="1048622895" sldId="257"/>
            <ac:spMk id="6" creationId="{57B196E7-6E64-27DE-1128-6473732D417C}"/>
          </ac:spMkLst>
        </pc:spChg>
        <pc:spChg chg="del">
          <ac:chgData name="Kevin Owers" userId="e39c6d0d-613b-4627-8d2f-6c53e12c2d4f" providerId="ADAL" clId="{2C4A4863-C411-47F8-8CCA-9B1D00478BF2}" dt="2024-04-18T09:17:10.093" v="1838" actId="478"/>
          <ac:spMkLst>
            <pc:docMk/>
            <pc:sldMk cId="1048622895" sldId="257"/>
            <ac:spMk id="7" creationId="{C68063F3-2377-0B34-5462-9667E12894B5}"/>
          </ac:spMkLst>
        </pc:spChg>
        <pc:spChg chg="add mod">
          <ac:chgData name="Kevin Owers" userId="e39c6d0d-613b-4627-8d2f-6c53e12c2d4f" providerId="ADAL" clId="{2C4A4863-C411-47F8-8CCA-9B1D00478BF2}" dt="2024-04-18T10:28:39.391" v="2991" actId="14100"/>
          <ac:spMkLst>
            <pc:docMk/>
            <pc:sldMk cId="1048622895" sldId="257"/>
            <ac:spMk id="10" creationId="{A1B2F676-13FB-B600-4AC3-9F4D852BFFD9}"/>
          </ac:spMkLst>
        </pc:spChg>
        <pc:spChg chg="add mod">
          <ac:chgData name="Kevin Owers" userId="e39c6d0d-613b-4627-8d2f-6c53e12c2d4f" providerId="ADAL" clId="{2C4A4863-C411-47F8-8CCA-9B1D00478BF2}" dt="2024-04-18T09:51:20.022" v="2860" actId="403"/>
          <ac:spMkLst>
            <pc:docMk/>
            <pc:sldMk cId="1048622895" sldId="257"/>
            <ac:spMk id="12" creationId="{5631A3AB-39BF-8F33-7A1B-8EF663CD37C9}"/>
          </ac:spMkLst>
        </pc:spChg>
        <pc:spChg chg="add del mod">
          <ac:chgData name="Kevin Owers" userId="e39c6d0d-613b-4627-8d2f-6c53e12c2d4f" providerId="ADAL" clId="{2C4A4863-C411-47F8-8CCA-9B1D00478BF2}" dt="2024-04-18T10:28:02.214" v="2966" actId="22"/>
          <ac:spMkLst>
            <pc:docMk/>
            <pc:sldMk cId="1048622895" sldId="257"/>
            <ac:spMk id="14" creationId="{C8AD2DE7-9788-433E-BF69-93206EC7E809}"/>
          </ac:spMkLst>
        </pc:spChg>
      </pc:sldChg>
      <pc:sldChg chg="addSp modSp mod ord">
        <pc:chgData name="Kevin Owers" userId="e39c6d0d-613b-4627-8d2f-6c53e12c2d4f" providerId="ADAL" clId="{2C4A4863-C411-47F8-8CCA-9B1D00478BF2}" dt="2024-04-18T10:36:54.048" v="2993" actId="20577"/>
        <pc:sldMkLst>
          <pc:docMk/>
          <pc:sldMk cId="18187486" sldId="259"/>
        </pc:sldMkLst>
        <pc:spChg chg="mod">
          <ac:chgData name="Kevin Owers" userId="e39c6d0d-613b-4627-8d2f-6c53e12c2d4f" providerId="ADAL" clId="{2C4A4863-C411-47F8-8CCA-9B1D00478BF2}" dt="2024-04-18T10:36:54.048" v="2993" actId="20577"/>
          <ac:spMkLst>
            <pc:docMk/>
            <pc:sldMk cId="18187486" sldId="259"/>
            <ac:spMk id="8" creationId="{5DFA852F-054F-FEF6-6E28-3FDD9847D509}"/>
          </ac:spMkLst>
        </pc:spChg>
        <pc:picChg chg="add mod ord">
          <ac:chgData name="Kevin Owers" userId="e39c6d0d-613b-4627-8d2f-6c53e12c2d4f" providerId="ADAL" clId="{2C4A4863-C411-47F8-8CCA-9B1D00478BF2}" dt="2024-04-18T10:13:02.698" v="2871" actId="167"/>
          <ac:picMkLst>
            <pc:docMk/>
            <pc:sldMk cId="18187486" sldId="259"/>
            <ac:picMk id="2" creationId="{209D8ABE-5799-8710-1F5A-C366558C28B5}"/>
          </ac:picMkLst>
        </pc:picChg>
      </pc:sldChg>
      <pc:sldChg chg="modSp mod">
        <pc:chgData name="Kevin Owers" userId="e39c6d0d-613b-4627-8d2f-6c53e12c2d4f" providerId="ADAL" clId="{2C4A4863-C411-47F8-8CCA-9B1D00478BF2}" dt="2024-04-18T10:13:16.710" v="2873" actId="948"/>
        <pc:sldMkLst>
          <pc:docMk/>
          <pc:sldMk cId="4032513007" sldId="260"/>
        </pc:sldMkLst>
        <pc:spChg chg="mod">
          <ac:chgData name="Kevin Owers" userId="e39c6d0d-613b-4627-8d2f-6c53e12c2d4f" providerId="ADAL" clId="{2C4A4863-C411-47F8-8CCA-9B1D00478BF2}" dt="2024-04-18T10:13:16.710" v="2873" actId="948"/>
          <ac:spMkLst>
            <pc:docMk/>
            <pc:sldMk cId="4032513007" sldId="260"/>
            <ac:spMk id="20" creationId="{0821E771-6099-56E4-CB5A-98934B152D09}"/>
          </ac:spMkLst>
        </pc:spChg>
      </pc:sldChg>
      <pc:sldChg chg="addSp modSp mod modAnim">
        <pc:chgData name="Kevin Owers" userId="e39c6d0d-613b-4627-8d2f-6c53e12c2d4f" providerId="ADAL" clId="{2C4A4863-C411-47F8-8CCA-9B1D00478BF2}" dt="2024-04-18T10:15:34.861" v="2906"/>
        <pc:sldMkLst>
          <pc:docMk/>
          <pc:sldMk cId="775765514" sldId="262"/>
        </pc:sldMkLst>
        <pc:spChg chg="add mod">
          <ac:chgData name="Kevin Owers" userId="e39c6d0d-613b-4627-8d2f-6c53e12c2d4f" providerId="ADAL" clId="{2C4A4863-C411-47F8-8CCA-9B1D00478BF2}" dt="2024-04-18T10:15:29.814" v="2905" actId="164"/>
          <ac:spMkLst>
            <pc:docMk/>
            <pc:sldMk cId="775765514" sldId="262"/>
            <ac:spMk id="3" creationId="{213EBF04-C417-6892-3986-EAB421E9FD7C}"/>
          </ac:spMkLst>
        </pc:spChg>
        <pc:spChg chg="add mod">
          <ac:chgData name="Kevin Owers" userId="e39c6d0d-613b-4627-8d2f-6c53e12c2d4f" providerId="ADAL" clId="{2C4A4863-C411-47F8-8CCA-9B1D00478BF2}" dt="2024-04-18T10:15:29.814" v="2905" actId="164"/>
          <ac:spMkLst>
            <pc:docMk/>
            <pc:sldMk cId="775765514" sldId="262"/>
            <ac:spMk id="5" creationId="{5E3545AF-A01E-8F04-0A5D-637F18581226}"/>
          </ac:spMkLst>
        </pc:spChg>
        <pc:spChg chg="add mod">
          <ac:chgData name="Kevin Owers" userId="e39c6d0d-613b-4627-8d2f-6c53e12c2d4f" providerId="ADAL" clId="{2C4A4863-C411-47F8-8CCA-9B1D00478BF2}" dt="2024-04-18T10:15:29.814" v="2905" actId="164"/>
          <ac:spMkLst>
            <pc:docMk/>
            <pc:sldMk cId="775765514" sldId="262"/>
            <ac:spMk id="6" creationId="{F24DD7C7-B8E5-D7D8-DCB0-B7EE856E83CC}"/>
          </ac:spMkLst>
        </pc:spChg>
        <pc:spChg chg="add mod">
          <ac:chgData name="Kevin Owers" userId="e39c6d0d-613b-4627-8d2f-6c53e12c2d4f" providerId="ADAL" clId="{2C4A4863-C411-47F8-8CCA-9B1D00478BF2}" dt="2024-04-18T10:15:29.814" v="2905" actId="164"/>
          <ac:spMkLst>
            <pc:docMk/>
            <pc:sldMk cId="775765514" sldId="262"/>
            <ac:spMk id="7" creationId="{B4F44F77-CFD0-3B8D-F643-AFB53D338F72}"/>
          </ac:spMkLst>
        </pc:spChg>
        <pc:spChg chg="mod">
          <ac:chgData name="Kevin Owers" userId="e39c6d0d-613b-4627-8d2f-6c53e12c2d4f" providerId="ADAL" clId="{2C4A4863-C411-47F8-8CCA-9B1D00478BF2}" dt="2024-04-18T09:18:32.441" v="1845" actId="20577"/>
          <ac:spMkLst>
            <pc:docMk/>
            <pc:sldMk cId="775765514" sldId="262"/>
            <ac:spMk id="8" creationId="{5DFA852F-054F-FEF6-6E28-3FDD9847D509}"/>
          </ac:spMkLst>
        </pc:spChg>
        <pc:grpChg chg="add mod">
          <ac:chgData name="Kevin Owers" userId="e39c6d0d-613b-4627-8d2f-6c53e12c2d4f" providerId="ADAL" clId="{2C4A4863-C411-47F8-8CCA-9B1D00478BF2}" dt="2024-04-18T10:15:29.814" v="2905" actId="164"/>
          <ac:grpSpMkLst>
            <pc:docMk/>
            <pc:sldMk cId="775765514" sldId="262"/>
            <ac:grpSpMk id="9" creationId="{0BE4CF66-70E2-F856-9467-79561BB4D91A}"/>
          </ac:grpSpMkLst>
        </pc:grpChg>
      </pc:sldChg>
      <pc:sldChg chg="addSp modSp mod ord modAnim">
        <pc:chgData name="Kevin Owers" userId="e39c6d0d-613b-4627-8d2f-6c53e12c2d4f" providerId="ADAL" clId="{2C4A4863-C411-47F8-8CCA-9B1D00478BF2}" dt="2024-04-18T10:20:10.547" v="2934"/>
        <pc:sldMkLst>
          <pc:docMk/>
          <pc:sldMk cId="2953322587" sldId="263"/>
        </pc:sldMkLst>
        <pc:spChg chg="add mod">
          <ac:chgData name="Kevin Owers" userId="e39c6d0d-613b-4627-8d2f-6c53e12c2d4f" providerId="ADAL" clId="{2C4A4863-C411-47F8-8CCA-9B1D00478BF2}" dt="2024-04-18T10:16:43.366" v="2928" actId="1076"/>
          <ac:spMkLst>
            <pc:docMk/>
            <pc:sldMk cId="2953322587" sldId="263"/>
            <ac:spMk id="3" creationId="{5FD4C014-0215-572B-B97E-4E4394CDD804}"/>
          </ac:spMkLst>
        </pc:spChg>
        <pc:spChg chg="add mod">
          <ac:chgData name="Kevin Owers" userId="e39c6d0d-613b-4627-8d2f-6c53e12c2d4f" providerId="ADAL" clId="{2C4A4863-C411-47F8-8CCA-9B1D00478BF2}" dt="2024-04-18T10:16:45.029" v="2929" actId="1076"/>
          <ac:spMkLst>
            <pc:docMk/>
            <pc:sldMk cId="2953322587" sldId="263"/>
            <ac:spMk id="5" creationId="{24216B60-3AA7-AEC7-B193-F8C63827DFB1}"/>
          </ac:spMkLst>
        </pc:spChg>
        <pc:spChg chg="add mod">
          <ac:chgData name="Kevin Owers" userId="e39c6d0d-613b-4627-8d2f-6c53e12c2d4f" providerId="ADAL" clId="{2C4A4863-C411-47F8-8CCA-9B1D00478BF2}" dt="2024-04-18T10:16:47.191" v="2930" actId="1076"/>
          <ac:spMkLst>
            <pc:docMk/>
            <pc:sldMk cId="2953322587" sldId="263"/>
            <ac:spMk id="7" creationId="{BDC17059-0641-7ABA-AA59-2CA662274442}"/>
          </ac:spMkLst>
        </pc:spChg>
        <pc:spChg chg="mod">
          <ac:chgData name="Kevin Owers" userId="e39c6d0d-613b-4627-8d2f-6c53e12c2d4f" providerId="ADAL" clId="{2C4A4863-C411-47F8-8CCA-9B1D00478BF2}" dt="2024-04-18T10:16:49.085" v="2931" actId="1076"/>
          <ac:spMkLst>
            <pc:docMk/>
            <pc:sldMk cId="2953322587" sldId="263"/>
            <ac:spMk id="8" creationId="{5DFA852F-054F-FEF6-6E28-3FDD9847D509}"/>
          </ac:spMkLst>
        </pc:spChg>
        <pc:picChg chg="add mod ord">
          <ac:chgData name="Kevin Owers" userId="e39c6d0d-613b-4627-8d2f-6c53e12c2d4f" providerId="ADAL" clId="{2C4A4863-C411-47F8-8CCA-9B1D00478BF2}" dt="2024-04-18T10:12:35.392" v="2867" actId="167"/>
          <ac:picMkLst>
            <pc:docMk/>
            <pc:sldMk cId="2953322587" sldId="263"/>
            <ac:picMk id="2" creationId="{0A993B5B-76D9-D41E-E892-73206CD1697F}"/>
          </ac:picMkLst>
        </pc:picChg>
      </pc:sldChg>
      <pc:sldChg chg="addSp delSp modSp mod setBg modAnim">
        <pc:chgData name="Kevin Owers" userId="e39c6d0d-613b-4627-8d2f-6c53e12c2d4f" providerId="ADAL" clId="{2C4A4863-C411-47F8-8CCA-9B1D00478BF2}" dt="2024-04-18T10:28:03.105" v="2968"/>
        <pc:sldMkLst>
          <pc:docMk/>
          <pc:sldMk cId="2995514290" sldId="264"/>
        </pc:sldMkLst>
        <pc:spChg chg="add mod">
          <ac:chgData name="Kevin Owers" userId="e39c6d0d-613b-4627-8d2f-6c53e12c2d4f" providerId="ADAL" clId="{2C4A4863-C411-47F8-8CCA-9B1D00478BF2}" dt="2024-04-18T09:50:31.076" v="2853" actId="20577"/>
          <ac:spMkLst>
            <pc:docMk/>
            <pc:sldMk cId="2995514290" sldId="264"/>
            <ac:spMk id="2" creationId="{200359E0-B0BC-F7FA-7E4E-FF6FF30F661F}"/>
          </ac:spMkLst>
        </pc:spChg>
        <pc:spChg chg="mod">
          <ac:chgData name="Kevin Owers" userId="e39c6d0d-613b-4627-8d2f-6c53e12c2d4f" providerId="ADAL" clId="{2C4A4863-C411-47F8-8CCA-9B1D00478BF2}" dt="2024-04-18T09:19:05.772" v="1860" actId="1076"/>
          <ac:spMkLst>
            <pc:docMk/>
            <pc:sldMk cId="2995514290" sldId="264"/>
            <ac:spMk id="4" creationId="{BF474D14-41E4-A9E3-904F-9D58B9825D2D}"/>
          </ac:spMkLst>
        </pc:spChg>
        <pc:spChg chg="add mod">
          <ac:chgData name="Kevin Owers" userId="e39c6d0d-613b-4627-8d2f-6c53e12c2d4f" providerId="ADAL" clId="{2C4A4863-C411-47F8-8CCA-9B1D00478BF2}" dt="2024-04-18T10:26:59.763" v="2958" actId="164"/>
          <ac:spMkLst>
            <pc:docMk/>
            <pc:sldMk cId="2995514290" sldId="264"/>
            <ac:spMk id="5" creationId="{C85342B5-03F5-CEB0-BFE9-C1CB107AFAEF}"/>
          </ac:spMkLst>
        </pc:spChg>
        <pc:spChg chg="add mod">
          <ac:chgData name="Kevin Owers" userId="e39c6d0d-613b-4627-8d2f-6c53e12c2d4f" providerId="ADAL" clId="{2C4A4863-C411-47F8-8CCA-9B1D00478BF2}" dt="2024-04-18T10:26:59.763" v="2958" actId="164"/>
          <ac:spMkLst>
            <pc:docMk/>
            <pc:sldMk cId="2995514290" sldId="264"/>
            <ac:spMk id="7" creationId="{FFCFCC6C-41FE-227B-5EC5-052B4FFD177A}"/>
          </ac:spMkLst>
        </pc:spChg>
        <pc:spChg chg="mod">
          <ac:chgData name="Kevin Owers" userId="e39c6d0d-613b-4627-8d2f-6c53e12c2d4f" providerId="ADAL" clId="{2C4A4863-C411-47F8-8CCA-9B1D00478BF2}" dt="2024-04-18T08:58:42.334" v="714" actId="20577"/>
          <ac:spMkLst>
            <pc:docMk/>
            <pc:sldMk cId="2995514290" sldId="264"/>
            <ac:spMk id="8" creationId="{5DFA852F-054F-FEF6-6E28-3FDD9847D509}"/>
          </ac:spMkLst>
        </pc:spChg>
        <pc:spChg chg="add del">
          <ac:chgData name="Kevin Owers" userId="e39c6d0d-613b-4627-8d2f-6c53e12c2d4f" providerId="ADAL" clId="{2C4A4863-C411-47F8-8CCA-9B1D00478BF2}" dt="2024-04-18T08:58:41.184" v="712" actId="26606"/>
          <ac:spMkLst>
            <pc:docMk/>
            <pc:sldMk cId="2995514290" sldId="264"/>
            <ac:spMk id="10" creationId="{6F5A5072-7B47-4D32-B52A-4EBBF590B8A5}"/>
          </ac:spMkLst>
        </pc:spChg>
        <pc:spChg chg="add del">
          <ac:chgData name="Kevin Owers" userId="e39c6d0d-613b-4627-8d2f-6c53e12c2d4f" providerId="ADAL" clId="{2C4A4863-C411-47F8-8CCA-9B1D00478BF2}" dt="2024-04-18T08:58:41.184" v="712" actId="26606"/>
          <ac:spMkLst>
            <pc:docMk/>
            <pc:sldMk cId="2995514290" sldId="264"/>
            <ac:spMk id="11" creationId="{9715DAF0-AE1B-46C9-8A6B-DB2AA05AB91D}"/>
          </ac:spMkLst>
        </pc:spChg>
        <pc:spChg chg="add del">
          <ac:chgData name="Kevin Owers" userId="e39c6d0d-613b-4627-8d2f-6c53e12c2d4f" providerId="ADAL" clId="{2C4A4863-C411-47F8-8CCA-9B1D00478BF2}" dt="2024-04-18T08:58:41.184" v="712" actId="26606"/>
          <ac:spMkLst>
            <pc:docMk/>
            <pc:sldMk cId="2995514290" sldId="264"/>
            <ac:spMk id="12" creationId="{6016219D-510E-4184-9090-6D5578A87BD1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13" creationId="{3677BAFB-3BD3-41BB-9107-FAE224AE21C4}"/>
          </ac:spMkLst>
        </pc:spChg>
        <pc:spChg chg="add del">
          <ac:chgData name="Kevin Owers" userId="e39c6d0d-613b-4627-8d2f-6c53e12c2d4f" providerId="ADAL" clId="{2C4A4863-C411-47F8-8CCA-9B1D00478BF2}" dt="2024-04-18T08:58:41.184" v="712" actId="26606"/>
          <ac:spMkLst>
            <pc:docMk/>
            <pc:sldMk cId="2995514290" sldId="264"/>
            <ac:spMk id="14" creationId="{AFF4A713-7B75-4B21-90D7-5AB19547C728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15" creationId="{E6823A9B-C188-42D4-847C-3AD928DB145C}"/>
          </ac:spMkLst>
        </pc:spChg>
        <pc:spChg chg="add del">
          <ac:chgData name="Kevin Owers" userId="e39c6d0d-613b-4627-8d2f-6c53e12c2d4f" providerId="ADAL" clId="{2C4A4863-C411-47F8-8CCA-9B1D00478BF2}" dt="2024-04-18T08:58:41.184" v="712" actId="26606"/>
          <ac:spMkLst>
            <pc:docMk/>
            <pc:sldMk cId="2995514290" sldId="264"/>
            <ac:spMk id="16" creationId="{DC631C0B-6DA6-4E57-8231-CE32B3434A7E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17" creationId="{34B557F3-1A0C-4749-A6DB-EAC082DF390B}"/>
          </ac:spMkLst>
        </pc:spChg>
        <pc:spChg chg="add del">
          <ac:chgData name="Kevin Owers" userId="e39c6d0d-613b-4627-8d2f-6c53e12c2d4f" providerId="ADAL" clId="{2C4A4863-C411-47F8-8CCA-9B1D00478BF2}" dt="2024-04-18T08:58:41.184" v="712" actId="26606"/>
          <ac:spMkLst>
            <pc:docMk/>
            <pc:sldMk cId="2995514290" sldId="264"/>
            <ac:spMk id="18" creationId="{C29501E6-A978-4A61-9689-9085AF97A53A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19" creationId="{55D55AA6-3751-494F-868A-DCEDC5CE82BF}"/>
          </ac:spMkLst>
        </pc:spChg>
        <pc:spChg chg="add mod">
          <ac:chgData name="Kevin Owers" userId="e39c6d0d-613b-4627-8d2f-6c53e12c2d4f" providerId="ADAL" clId="{2C4A4863-C411-47F8-8CCA-9B1D00478BF2}" dt="2024-04-18T10:26:59.763" v="2958" actId="164"/>
          <ac:spMkLst>
            <pc:docMk/>
            <pc:sldMk cId="2995514290" sldId="264"/>
            <ac:spMk id="20" creationId="{1B1F1306-0329-F6EC-4A10-66C8B7970A4D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21" creationId="{4D4C00DC-4DC6-4CD2-9E31-F17E6CEBC5A6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23" creationId="{D82AB1B2-7970-42CF-8BF5-567C69E9FFFB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29" creationId="{C10FB9CA-E7FA-462C-B537-F1224ED1ACF4}"/>
          </ac:spMkLst>
        </pc:spChg>
        <pc:spChg chg="add del">
          <ac:chgData name="Kevin Owers" userId="e39c6d0d-613b-4627-8d2f-6c53e12c2d4f" providerId="ADAL" clId="{2C4A4863-C411-47F8-8CCA-9B1D00478BF2}" dt="2024-04-18T08:58:30.130" v="708" actId="26606"/>
          <ac:spMkLst>
            <pc:docMk/>
            <pc:sldMk cId="2995514290" sldId="264"/>
            <ac:spMk id="31" creationId="{D8469AE7-A75B-4F37-850B-EF5974ABED2C}"/>
          </ac:spMkLst>
        </pc:spChg>
        <pc:grpChg chg="add mod">
          <ac:chgData name="Kevin Owers" userId="e39c6d0d-613b-4627-8d2f-6c53e12c2d4f" providerId="ADAL" clId="{2C4A4863-C411-47F8-8CCA-9B1D00478BF2}" dt="2024-04-18T10:26:59.763" v="2958" actId="164"/>
          <ac:grpSpMkLst>
            <pc:docMk/>
            <pc:sldMk cId="2995514290" sldId="264"/>
            <ac:grpSpMk id="22" creationId="{38E9CC93-D95F-F507-C5EE-5FBCE51F8A02}"/>
          </ac:grpSpMkLst>
        </pc:grpChg>
        <pc:grpChg chg="add del">
          <ac:chgData name="Kevin Owers" userId="e39c6d0d-613b-4627-8d2f-6c53e12c2d4f" providerId="ADAL" clId="{2C4A4863-C411-47F8-8CCA-9B1D00478BF2}" dt="2024-04-18T08:58:30.130" v="708" actId="26606"/>
          <ac:grpSpMkLst>
            <pc:docMk/>
            <pc:sldMk cId="2995514290" sldId="264"/>
            <ac:grpSpMk id="25" creationId="{66FB5A75-BDE2-4F12-A95B-C48788A7685C}"/>
          </ac:grpSpMkLst>
        </pc:grpChg>
        <pc:grpChg chg="add del">
          <ac:chgData name="Kevin Owers" userId="e39c6d0d-613b-4627-8d2f-6c53e12c2d4f" providerId="ADAL" clId="{2C4A4863-C411-47F8-8CCA-9B1D00478BF2}" dt="2024-04-18T08:58:30.130" v="708" actId="26606"/>
          <ac:grpSpMkLst>
            <pc:docMk/>
            <pc:sldMk cId="2995514290" sldId="264"/>
            <ac:grpSpMk id="33" creationId="{63301095-70B2-49AA-8DA9-A35629AD621C}"/>
          </ac:grpSpMkLst>
        </pc:grpChg>
      </pc:sldChg>
      <pc:sldChg chg="del ord">
        <pc:chgData name="Kevin Owers" userId="e39c6d0d-613b-4627-8d2f-6c53e12c2d4f" providerId="ADAL" clId="{2C4A4863-C411-47F8-8CCA-9B1D00478BF2}" dt="2024-04-18T08:59:54.740" v="717" actId="2696"/>
        <pc:sldMkLst>
          <pc:docMk/>
          <pc:sldMk cId="1809142893" sldId="266"/>
        </pc:sldMkLst>
      </pc:sldChg>
      <pc:sldChg chg="modSp add del mod">
        <pc:chgData name="Kevin Owers" userId="e39c6d0d-613b-4627-8d2f-6c53e12c2d4f" providerId="ADAL" clId="{2C4A4863-C411-47F8-8CCA-9B1D00478BF2}" dt="2024-04-18T08:48:33.491" v="430" actId="47"/>
        <pc:sldMkLst>
          <pc:docMk/>
          <pc:sldMk cId="3907152645" sldId="267"/>
        </pc:sldMkLst>
        <pc:spChg chg="mod">
          <ac:chgData name="Kevin Owers" userId="e39c6d0d-613b-4627-8d2f-6c53e12c2d4f" providerId="ADAL" clId="{2C4A4863-C411-47F8-8CCA-9B1D00478BF2}" dt="2024-04-18T08:47:53.413" v="427" actId="27636"/>
          <ac:spMkLst>
            <pc:docMk/>
            <pc:sldMk cId="3907152645" sldId="267"/>
            <ac:spMk id="4" creationId="{BF474D14-41E4-A9E3-904F-9D58B9825D2D}"/>
          </ac:spMkLst>
        </pc:spChg>
        <pc:spChg chg="mod">
          <ac:chgData name="Kevin Owers" userId="e39c6d0d-613b-4627-8d2f-6c53e12c2d4f" providerId="ADAL" clId="{2C4A4863-C411-47F8-8CCA-9B1D00478BF2}" dt="2024-04-18T08:47:00.065" v="368" actId="20577"/>
          <ac:spMkLst>
            <pc:docMk/>
            <pc:sldMk cId="3907152645" sldId="267"/>
            <ac:spMk id="8" creationId="{5DFA852F-054F-FEF6-6E28-3FDD9847D509}"/>
          </ac:spMkLst>
        </pc:spChg>
      </pc:sldChg>
      <pc:sldChg chg="addSp modSp add mod modAnim">
        <pc:chgData name="Kevin Owers" userId="e39c6d0d-613b-4627-8d2f-6c53e12c2d4f" providerId="ADAL" clId="{2C4A4863-C411-47F8-8CCA-9B1D00478BF2}" dt="2024-04-18T10:26:32.119" v="2957"/>
        <pc:sldMkLst>
          <pc:docMk/>
          <pc:sldMk cId="3204853110" sldId="268"/>
        </pc:sldMkLst>
        <pc:spChg chg="add mod">
          <ac:chgData name="Kevin Owers" userId="e39c6d0d-613b-4627-8d2f-6c53e12c2d4f" providerId="ADAL" clId="{2C4A4863-C411-47F8-8CCA-9B1D00478BF2}" dt="2024-04-18T10:20:49.038" v="2944" actId="1076"/>
          <ac:spMkLst>
            <pc:docMk/>
            <pc:sldMk cId="3204853110" sldId="268"/>
            <ac:spMk id="3" creationId="{16F10652-DD42-D933-EC5B-952DE253B7D8}"/>
          </ac:spMkLst>
        </pc:spChg>
        <pc:spChg chg="mod">
          <ac:chgData name="Kevin Owers" userId="e39c6d0d-613b-4627-8d2f-6c53e12c2d4f" providerId="ADAL" clId="{2C4A4863-C411-47F8-8CCA-9B1D00478BF2}" dt="2024-04-18T09:49:06.359" v="2815" actId="20577"/>
          <ac:spMkLst>
            <pc:docMk/>
            <pc:sldMk cId="3204853110" sldId="268"/>
            <ac:spMk id="4" creationId="{BF474D14-41E4-A9E3-904F-9D58B9825D2D}"/>
          </ac:spMkLst>
        </pc:spChg>
        <pc:spChg chg="mod">
          <ac:chgData name="Kevin Owers" userId="e39c6d0d-613b-4627-8d2f-6c53e12c2d4f" providerId="ADAL" clId="{2C4A4863-C411-47F8-8CCA-9B1D00478BF2}" dt="2024-04-18T10:22:17.062" v="2952" actId="6549"/>
          <ac:spMkLst>
            <pc:docMk/>
            <pc:sldMk cId="3204853110" sldId="268"/>
            <ac:spMk id="8" creationId="{5DFA852F-054F-FEF6-6E28-3FDD9847D509}"/>
          </ac:spMkLst>
        </pc:spChg>
        <pc:grpChg chg="add mod">
          <ac:chgData name="Kevin Owers" userId="e39c6d0d-613b-4627-8d2f-6c53e12c2d4f" providerId="ADAL" clId="{2C4A4863-C411-47F8-8CCA-9B1D00478BF2}" dt="2024-04-18T10:26:13.171" v="2955" actId="164"/>
          <ac:grpSpMkLst>
            <pc:docMk/>
            <pc:sldMk cId="3204853110" sldId="268"/>
            <ac:grpSpMk id="5" creationId="{627D7836-3C70-C74C-003B-88B3F2E59B80}"/>
          </ac:grpSpMkLst>
        </pc:grpChg>
        <pc:picChg chg="add mod">
          <ac:chgData name="Kevin Owers" userId="e39c6d0d-613b-4627-8d2f-6c53e12c2d4f" providerId="ADAL" clId="{2C4A4863-C411-47F8-8CCA-9B1D00478BF2}" dt="2024-04-18T08:53:07.659" v="676" actId="14100"/>
          <ac:picMkLst>
            <pc:docMk/>
            <pc:sldMk cId="3204853110" sldId="268"/>
            <ac:picMk id="1026" creationId="{1AB6F917-66BD-E37D-8794-9DB3B24F35B6}"/>
          </ac:picMkLst>
        </pc:picChg>
        <pc:picChg chg="add mod">
          <ac:chgData name="Kevin Owers" userId="e39c6d0d-613b-4627-8d2f-6c53e12c2d4f" providerId="ADAL" clId="{2C4A4863-C411-47F8-8CCA-9B1D00478BF2}" dt="2024-04-18T10:26:13.171" v="2955" actId="164"/>
          <ac:picMkLst>
            <pc:docMk/>
            <pc:sldMk cId="3204853110" sldId="268"/>
            <ac:picMk id="1028" creationId="{04F0DCE4-F124-7CD2-0E59-D05A93DC8455}"/>
          </ac:picMkLst>
        </pc:picChg>
        <pc:picChg chg="add mod">
          <ac:chgData name="Kevin Owers" userId="e39c6d0d-613b-4627-8d2f-6c53e12c2d4f" providerId="ADAL" clId="{2C4A4863-C411-47F8-8CCA-9B1D00478BF2}" dt="2024-04-18T10:26:13.171" v="2955" actId="164"/>
          <ac:picMkLst>
            <pc:docMk/>
            <pc:sldMk cId="3204853110" sldId="268"/>
            <ac:picMk id="1030" creationId="{F30D52AB-A448-FF0B-857A-31AE06AF1F9B}"/>
          </ac:picMkLst>
        </pc:picChg>
      </pc:sldChg>
      <pc:sldChg chg="add ord">
        <pc:chgData name="Kevin Owers" userId="e39c6d0d-613b-4627-8d2f-6c53e12c2d4f" providerId="ADAL" clId="{2C4A4863-C411-47F8-8CCA-9B1D00478BF2}" dt="2024-04-18T09:49:17.149" v="2818"/>
        <pc:sldMkLst>
          <pc:docMk/>
          <pc:sldMk cId="2968566408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D8775-5018-0FBE-7CBF-05C524337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8B2EDF-14CE-1876-3422-9F90D902A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DE139-45DA-2733-3F51-945917203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50933-AE8A-9CDF-34CE-CC185CFA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C7E2C-8D03-344C-AD23-00526961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17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45324-0875-E989-81CD-84E0F3AA3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61774-053D-22BC-B3F2-24EE58D52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8CBB0-0FF7-361F-334D-D73F6483A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36E8E-D127-DE78-1483-163839D4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A089C-0653-7B62-120C-B9D2331AC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14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7D784-EB5B-256C-E10F-B667F30F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862F4-AC83-4713-F52C-2461CE562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846A6-A837-7B37-2735-C8605544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ECB81-4094-E39D-7067-D142A8013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1EB5E-D102-0093-D87C-56DACD18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FFF46-1EEC-10D8-DDED-FF99B3BA7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1BAA2-D950-EF39-A220-B0ADF979A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5A44F9-BB21-E317-6F21-8116F66EB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7155D-6418-51F2-695D-B3501DA5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C9CA28-22F0-F6E8-6051-81413088F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B6448-F375-D071-4397-A0A76B75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72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CF80-9E45-50C2-4F03-C9369E1D4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68264-E17E-9CA6-72FB-FDB40AF6C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CB476-120D-0ADA-490B-2B8240124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D5BAC-6EA7-4D22-4417-EC43CE308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814057-8E6C-3B6D-4638-6CDA2926F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91A25C-B42B-4F46-A621-70D672462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A99BA7-05CA-F14E-EA82-6E7B7223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663237-13C7-5C34-F22F-6E0034D9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58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AA13E-3486-BBA1-729D-C92789EB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671FB5-B3F0-7204-88C4-3D463203D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437C52-0ED1-1CDF-FB28-7BCCB3C93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5B124-A654-E888-A9D8-F0A67352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70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67B4C-31A8-1D3A-20A7-6CE80D9F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95F340-454F-845B-C384-92ED21FA9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878BD-C340-25FE-E27F-545BAB696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90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4B4DD-6ADE-1D1A-EE06-305E46C6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AF5D1-28BD-4C1A-06F9-4DD3A9EA3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DAEDB-B6C4-9D0F-C82A-08580BF08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31CE6-D025-4DF1-1CFC-0E4E183A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2392D-E47F-F356-B4D0-DE8EB252D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2D788-4DE0-7AC2-F000-EAD7CA52E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6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C3D8E-F364-1F89-32C9-0A81C3775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068C10-5B91-6E04-4320-563E70EE79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BB256-C972-76E9-AF8E-F88A1E912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E9AD65-90BF-95F5-B700-85C207D3F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8B0ED-AA8A-6870-DADB-41C250C0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D68B8-0B31-591C-D021-F4B8FB02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7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5C158-8AF3-FBFB-15A0-6EAA33B1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7690D2-C399-C070-1726-B82C30078B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11033-89B9-DBE8-40CE-601297611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0D5A0-3FB0-8AA4-0AA9-5AB4FF7F1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5EBCD-AC57-F88F-645D-01D3E34D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621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9E97DE-4118-4B85-0AC3-603ABC224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C3407A-9CAA-1CA6-EC3F-43971E94B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82401-9DFC-D33F-3662-F425233AE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4004D-7C36-10C5-2AE9-1B1B1DC1F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43EAC-C28B-2F46-B40F-E21BCC18E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87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7472C-E346-7960-7307-DFB552154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FE8B5-43BB-75B2-423A-4CF673965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F5EF6-9CD0-FA8D-9433-37F0FE814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2E97D5-A972-4542-890D-0C2E2BEAEB9F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6863E-D2AB-1DB9-DBA6-DCEA1FBC6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613F9-16A3-B3B9-EF5B-80DF55A79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7B4A6B-0328-4462-8CC5-A8BCD0DBF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14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0B1398-2D35-FC2E-7048-2C63C7C82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97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79DBF5-DAF1-8454-88F9-97077CEC37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6" r="1410"/>
          <a:stretch/>
        </p:blipFill>
        <p:spPr>
          <a:xfrm rot="196410">
            <a:off x="8080006" y="688298"/>
            <a:ext cx="3573033" cy="50529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B196E7-6E64-27DE-1128-6473732D417C}"/>
              </a:ext>
            </a:extLst>
          </p:cNvPr>
          <p:cNvSpPr txBox="1"/>
          <p:nvPr/>
        </p:nvSpPr>
        <p:spPr>
          <a:xfrm>
            <a:off x="287675" y="267241"/>
            <a:ext cx="7049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5"/>
                </a:solidFill>
              </a:rPr>
              <a:t>Regional Skills Strategy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8063F3-2377-0B34-5462-9667E12894B5}"/>
              </a:ext>
            </a:extLst>
          </p:cNvPr>
          <p:cNvSpPr txBox="1"/>
          <p:nvPr/>
        </p:nvSpPr>
        <p:spPr>
          <a:xfrm>
            <a:off x="287674" y="1072380"/>
            <a:ext cx="7304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Desk-based research &amp; consultation in 2022-23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Published by SYMCA in March 2024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Outlines South Yorkshire priorities for employment &amp; skills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673C94-4100-B7E8-6C09-0CB48195A176}"/>
              </a:ext>
            </a:extLst>
          </p:cNvPr>
          <p:cNvSpPr txBox="1"/>
          <p:nvPr/>
        </p:nvSpPr>
        <p:spPr>
          <a:xfrm>
            <a:off x="397608" y="3282161"/>
            <a:ext cx="7712371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Mission Areas</a:t>
            </a:r>
          </a:p>
          <a:p>
            <a:endParaRPr lang="en-GB" sz="2000" b="1" dirty="0"/>
          </a:p>
          <a:p>
            <a:r>
              <a:rPr lang="en-GB" sz="2000" b="1" dirty="0"/>
              <a:t>To structure skills activity and discussions across the region.</a:t>
            </a:r>
          </a:p>
          <a:p>
            <a:endParaRPr lang="en-GB" sz="2000" dirty="0"/>
          </a:p>
          <a:p>
            <a:r>
              <a:rPr lang="en-GB" sz="2000" dirty="0"/>
              <a:t>1. Move those far from the labour market into work or ready for work </a:t>
            </a:r>
          </a:p>
          <a:p>
            <a:endParaRPr lang="en-GB" sz="2000" dirty="0"/>
          </a:p>
          <a:p>
            <a:r>
              <a:rPr lang="en-GB" sz="2000" dirty="0"/>
              <a:t>2. Raise attainment of core knowledge and skills </a:t>
            </a:r>
          </a:p>
          <a:p>
            <a:endParaRPr lang="en-GB" sz="2000" dirty="0"/>
          </a:p>
          <a:p>
            <a:r>
              <a:rPr lang="en-GB" sz="2000" dirty="0"/>
              <a:t>3. Increase the supply of a high-skilled workforce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18736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9D8ABE-5799-8710-1F5A-C366558C28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t="2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F474D14-41E4-A9E3-904F-9D58B9825D2D}"/>
              </a:ext>
            </a:extLst>
          </p:cNvPr>
          <p:cNvSpPr txBox="1">
            <a:spLocks/>
          </p:cNvSpPr>
          <p:nvPr/>
        </p:nvSpPr>
        <p:spPr>
          <a:xfrm>
            <a:off x="439197" y="30324"/>
            <a:ext cx="7256147" cy="1149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7030A0"/>
                </a:solidFill>
                <a:latin typeface="Aptos" panose="020B0004020202020204" pitchFamily="34" charset="0"/>
              </a:rPr>
              <a:t>The need for a local strategy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A852F-054F-FEF6-6E28-3FDD9847D509}"/>
              </a:ext>
            </a:extLst>
          </p:cNvPr>
          <p:cNvSpPr txBox="1"/>
          <p:nvPr/>
        </p:nvSpPr>
        <p:spPr>
          <a:xfrm>
            <a:off x="521207" y="1179578"/>
            <a:ext cx="11089767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dirty="0">
                <a:latin typeface="Aptos" panose="020B0004020202020204" pitchFamily="34" charset="0"/>
              </a:rPr>
              <a:t>Sheffield has not renewed an Employment &amp; Skills Strategy in the last ten years. </a:t>
            </a:r>
          </a:p>
          <a:p>
            <a:endParaRPr lang="en-GB" sz="2200" dirty="0">
              <a:latin typeface="Aptos" panose="020B0004020202020204" pitchFamily="34" charset="0"/>
            </a:endParaRPr>
          </a:p>
          <a:p>
            <a:r>
              <a:rPr lang="en-GB" sz="2200" dirty="0">
                <a:latin typeface="Aptos" panose="020B0004020202020204" pitchFamily="34" charset="0"/>
              </a:rPr>
              <a:t>The city benefits from a wide range of employment and skills activity – Council, colleges, universities, schools, training providers</a:t>
            </a:r>
            <a:r>
              <a:rPr lang="en-GB" sz="2200">
                <a:latin typeface="Aptos" panose="020B0004020202020204" pitchFamily="34" charset="0"/>
              </a:rPr>
              <a:t>, employers, </a:t>
            </a:r>
            <a:r>
              <a:rPr lang="en-GB" sz="2200" dirty="0">
                <a:latin typeface="Aptos" panose="020B0004020202020204" pitchFamily="34" charset="0"/>
              </a:rPr>
              <a:t>health sector, voluntary and community sector etc </a:t>
            </a:r>
          </a:p>
          <a:p>
            <a:endParaRPr lang="en-GB" sz="2200" dirty="0">
              <a:latin typeface="Aptos" panose="020B0004020202020204" pitchFamily="34" charset="0"/>
            </a:endParaRPr>
          </a:p>
          <a:p>
            <a:r>
              <a:rPr lang="en-GB" sz="2200" dirty="0">
                <a:latin typeface="Aptos" panose="020B0004020202020204" pitchFamily="34" charset="0"/>
              </a:rPr>
              <a:t>Stakeholders agree that whilst there is some strong partnership working, there is a need to set an ambitious vision for Sheffield:</a:t>
            </a:r>
          </a:p>
          <a:p>
            <a:endParaRPr lang="en-GB" sz="2200" dirty="0">
              <a:latin typeface="Aptos" panose="020B0004020202020204" pitchFamily="34" charset="0"/>
            </a:endParaRP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ptos" panose="020B0004020202020204" pitchFamily="34" charset="0"/>
              </a:rPr>
              <a:t>to provide a framework within which the wide range of partners and activities will operate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ptos" panose="020B0004020202020204" pitchFamily="34" charset="0"/>
              </a:rPr>
              <a:t>to provide additional co-ordination and ensure programmes are complementary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ptos" panose="020B0004020202020204" pitchFamily="34" charset="0"/>
              </a:rPr>
              <a:t>to align with the mission areas and themes of SYMCA’s regional strategy</a:t>
            </a:r>
          </a:p>
        </p:txBody>
      </p:sp>
    </p:spTree>
    <p:extLst>
      <p:ext uri="{BB962C8B-B14F-4D97-AF65-F5344CB8AC3E}">
        <p14:creationId xmlns:p14="http://schemas.microsoft.com/office/powerpoint/2010/main" val="1818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474D14-41E4-A9E3-904F-9D58B9825D2D}"/>
              </a:ext>
            </a:extLst>
          </p:cNvPr>
          <p:cNvSpPr txBox="1">
            <a:spLocks/>
          </p:cNvSpPr>
          <p:nvPr/>
        </p:nvSpPr>
        <p:spPr>
          <a:xfrm>
            <a:off x="439197" y="30324"/>
            <a:ext cx="10048971" cy="926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7030A0"/>
                </a:solidFill>
                <a:latin typeface="Aptos" panose="020B0004020202020204" pitchFamily="34" charset="0"/>
              </a:rPr>
              <a:t>SESAB partners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A852F-054F-FEF6-6E28-3FDD9847D509}"/>
              </a:ext>
            </a:extLst>
          </p:cNvPr>
          <p:cNvSpPr txBox="1"/>
          <p:nvPr/>
        </p:nvSpPr>
        <p:spPr>
          <a:xfrm>
            <a:off x="1557552" y="2167510"/>
            <a:ext cx="4804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Sheffield City Council – Employment &amp; Skills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6AE7FF-618E-D696-CDAF-A211907CC442}"/>
              </a:ext>
            </a:extLst>
          </p:cNvPr>
          <p:cNvSpPr txBox="1"/>
          <p:nvPr/>
        </p:nvSpPr>
        <p:spPr>
          <a:xfrm>
            <a:off x="1565620" y="2856141"/>
            <a:ext cx="4005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Sheffield City Council – Public Health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876F73-6A10-0404-ED7C-248019DC85AF}"/>
              </a:ext>
            </a:extLst>
          </p:cNvPr>
          <p:cNvSpPr txBox="1"/>
          <p:nvPr/>
        </p:nvSpPr>
        <p:spPr>
          <a:xfrm>
            <a:off x="1549486" y="3526768"/>
            <a:ext cx="4581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NHS South Yorkshire Integrated Care Board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428EE1-0D64-477C-C121-7743EBB8CCDA}"/>
              </a:ext>
            </a:extLst>
          </p:cNvPr>
          <p:cNvSpPr txBox="1"/>
          <p:nvPr/>
        </p:nvSpPr>
        <p:spPr>
          <a:xfrm>
            <a:off x="1596435" y="4235823"/>
            <a:ext cx="3780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Sheffield Health &amp; Care Partnership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FB2482-191D-EF78-CA3A-26A3BDA1E848}"/>
              </a:ext>
            </a:extLst>
          </p:cNvPr>
          <p:cNvSpPr txBox="1"/>
          <p:nvPr/>
        </p:nvSpPr>
        <p:spPr>
          <a:xfrm>
            <a:off x="8069434" y="5012566"/>
            <a:ext cx="447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Voluntary Action Sheffield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A6F608-308B-4AA7-B615-0711A3D880CD}"/>
              </a:ext>
            </a:extLst>
          </p:cNvPr>
          <p:cNvSpPr txBox="1"/>
          <p:nvPr/>
        </p:nvSpPr>
        <p:spPr>
          <a:xfrm>
            <a:off x="8069434" y="5644277"/>
            <a:ext cx="34172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VCS Employment &amp; Skills Group &amp; BAMER 5 sub-group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E4B2C9-9BC7-53D4-BEC4-C83A4A1B313C}"/>
              </a:ext>
            </a:extLst>
          </p:cNvPr>
          <p:cNvSpPr txBox="1"/>
          <p:nvPr/>
        </p:nvSpPr>
        <p:spPr>
          <a:xfrm>
            <a:off x="8109272" y="4073319"/>
            <a:ext cx="3216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South Yorkshire Mayoral Combined Authority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B7E25-9061-604E-535F-F6483AF177DA}"/>
              </a:ext>
            </a:extLst>
          </p:cNvPr>
          <p:cNvSpPr txBox="1"/>
          <p:nvPr/>
        </p:nvSpPr>
        <p:spPr>
          <a:xfrm>
            <a:off x="1596435" y="4995898"/>
            <a:ext cx="5075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Department for Work &amp; Pensions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9CA927-1E7E-1049-F3F4-0FE3C093B718}"/>
              </a:ext>
            </a:extLst>
          </p:cNvPr>
          <p:cNvSpPr txBox="1"/>
          <p:nvPr/>
        </p:nvSpPr>
        <p:spPr>
          <a:xfrm>
            <a:off x="8069435" y="3441608"/>
            <a:ext cx="4471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The University of Sheffield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95892A-FB6F-6AD9-2C1A-E5FEDDDDB022}"/>
              </a:ext>
            </a:extLst>
          </p:cNvPr>
          <p:cNvSpPr txBox="1"/>
          <p:nvPr/>
        </p:nvSpPr>
        <p:spPr>
          <a:xfrm>
            <a:off x="8109272" y="2826649"/>
            <a:ext cx="4176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Sheffield Hallam University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0655D3-9ED3-DBC7-6DCF-463D8622E502}"/>
              </a:ext>
            </a:extLst>
          </p:cNvPr>
          <p:cNvSpPr txBox="1"/>
          <p:nvPr/>
        </p:nvSpPr>
        <p:spPr>
          <a:xfrm>
            <a:off x="1593863" y="5704953"/>
            <a:ext cx="4788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Sheffield Chamber of Commerce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BB310B-BE23-936B-DF9B-759DFC369AB3}"/>
              </a:ext>
            </a:extLst>
          </p:cNvPr>
          <p:cNvSpPr txBox="1"/>
          <p:nvPr/>
        </p:nvSpPr>
        <p:spPr>
          <a:xfrm>
            <a:off x="8109272" y="2161896"/>
            <a:ext cx="3337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The Sheffield College</a:t>
            </a:r>
          </a:p>
        </p:txBody>
      </p:sp>
      <p:pic>
        <p:nvPicPr>
          <p:cNvPr id="1026" name="Picture 2" descr="Opportunity Sheffield - Institute of Employability Professionals">
            <a:extLst>
              <a:ext uri="{FF2B5EF4-FFF2-40B4-BE49-F238E27FC236}">
                <a16:creationId xmlns:a16="http://schemas.microsoft.com/office/drawing/2014/main" id="{7BEDEF27-518E-5529-CC68-9B3333DCC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11" y="2087486"/>
            <a:ext cx="475854" cy="47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heffield City Council">
            <a:extLst>
              <a:ext uri="{FF2B5EF4-FFF2-40B4-BE49-F238E27FC236}">
                <a16:creationId xmlns:a16="http://schemas.microsoft.com/office/drawing/2014/main" id="{7B5AAB7C-05FD-FD71-93AF-DFFA35E67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86" y="2856141"/>
            <a:ext cx="810632" cy="45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HS South Yorkshire ICB | LinkedIn">
            <a:extLst>
              <a:ext uri="{FF2B5EF4-FFF2-40B4-BE49-F238E27FC236}">
                <a16:creationId xmlns:a16="http://schemas.microsoft.com/office/drawing/2014/main" id="{1036485C-9D06-BF6B-FDA7-07D5A54A9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8" b="18319"/>
          <a:stretch/>
        </p:blipFill>
        <p:spPr bwMode="auto">
          <a:xfrm>
            <a:off x="551641" y="3452932"/>
            <a:ext cx="815883" cy="54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heffield Health and Care Partnership (@SheffieldHCP) / X">
            <a:extLst>
              <a:ext uri="{FF2B5EF4-FFF2-40B4-BE49-F238E27FC236}">
                <a16:creationId xmlns:a16="http://schemas.microsoft.com/office/drawing/2014/main" id="{A638DB56-D218-82F4-10AB-C78FA7A95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7" b="30076"/>
          <a:stretch/>
        </p:blipFill>
        <p:spPr bwMode="auto">
          <a:xfrm>
            <a:off x="470483" y="4244886"/>
            <a:ext cx="1043345" cy="37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epartment for Work and Pensions - Wikipedia">
            <a:extLst>
              <a:ext uri="{FF2B5EF4-FFF2-40B4-BE49-F238E27FC236}">
                <a16:creationId xmlns:a16="http://schemas.microsoft.com/office/drawing/2014/main" id="{B492D9A8-71D0-CB86-3AF4-B551E500E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11" y="4895882"/>
            <a:ext cx="594360" cy="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heffield Chamber of Commerce Business and Enterprise Employer Skills  Academy || The Sheffield College">
            <a:extLst>
              <a:ext uri="{FF2B5EF4-FFF2-40B4-BE49-F238E27FC236}">
                <a16:creationId xmlns:a16="http://schemas.microsoft.com/office/drawing/2014/main" id="{77F0DD2E-CD35-E715-3ED2-33CC1E287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5" b="16222"/>
          <a:stretch/>
        </p:blipFill>
        <p:spPr bwMode="auto">
          <a:xfrm>
            <a:off x="470483" y="5616120"/>
            <a:ext cx="970193" cy="65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he Sheffield College - Wikipedia">
            <a:extLst>
              <a:ext uri="{FF2B5EF4-FFF2-40B4-BE49-F238E27FC236}">
                <a16:creationId xmlns:a16="http://schemas.microsoft.com/office/drawing/2014/main" id="{F6F1D38B-8FAB-C83D-FD05-033B8C692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884" y="2048630"/>
            <a:ext cx="555752" cy="55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heffield Hallam University Accommodation Services">
            <a:extLst>
              <a:ext uri="{FF2B5EF4-FFF2-40B4-BE49-F238E27FC236}">
                <a16:creationId xmlns:a16="http://schemas.microsoft.com/office/drawing/2014/main" id="{39A033B7-9586-4794-EB29-C6637692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770" y="2689919"/>
            <a:ext cx="632866" cy="63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ome | The University of Sheffield">
            <a:extLst>
              <a:ext uri="{FF2B5EF4-FFF2-40B4-BE49-F238E27FC236}">
                <a16:creationId xmlns:a16="http://schemas.microsoft.com/office/drawing/2014/main" id="{6973FB68-4ADD-E42D-E91B-4ED98752E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134" y="3405716"/>
            <a:ext cx="1154163" cy="4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D75DF0-84AA-2062-1A3C-1E2D8ECF8B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5951" y="4151843"/>
            <a:ext cx="531685" cy="489281"/>
          </a:xfrm>
          <a:prstGeom prst="rect">
            <a:avLst/>
          </a:prstGeom>
        </p:spPr>
      </p:pic>
      <p:pic>
        <p:nvPicPr>
          <p:cNvPr id="1046" name="Picture 22" descr="Voluntary Action Sheffield">
            <a:extLst>
              <a:ext uri="{FF2B5EF4-FFF2-40B4-BE49-F238E27FC236}">
                <a16:creationId xmlns:a16="http://schemas.microsoft.com/office/drawing/2014/main" id="{E02D0137-3DBF-5F35-D4A7-FEF69CC73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02" y="4904415"/>
            <a:ext cx="529049" cy="5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ACT Sheffield (Aspiring Communities Together) | Sheffield Mental Health  Guide">
            <a:extLst>
              <a:ext uri="{FF2B5EF4-FFF2-40B4-BE49-F238E27FC236}">
                <a16:creationId xmlns:a16="http://schemas.microsoft.com/office/drawing/2014/main" id="{23502613-486E-D8D8-2A3D-176BF60E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453" y="5780731"/>
            <a:ext cx="1327811" cy="5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Firvale Community Hub Project | Breaking Down Barriers">
            <a:extLst>
              <a:ext uri="{FF2B5EF4-FFF2-40B4-BE49-F238E27FC236}">
                <a16:creationId xmlns:a16="http://schemas.microsoft.com/office/drawing/2014/main" id="{380A803E-4E02-6672-CC02-F172117CF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541" y="5714517"/>
            <a:ext cx="531685" cy="54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821E771-6099-56E4-CB5A-98934B152D09}"/>
              </a:ext>
            </a:extLst>
          </p:cNvPr>
          <p:cNvSpPr txBox="1"/>
          <p:nvPr/>
        </p:nvSpPr>
        <p:spPr>
          <a:xfrm>
            <a:off x="470483" y="877757"/>
            <a:ext cx="116708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000" dirty="0">
                <a:latin typeface="Aptos" panose="020B0004020202020204" pitchFamily="34" charset="0"/>
              </a:rPr>
              <a:t>Since March 2023, </a:t>
            </a:r>
            <a:r>
              <a:rPr lang="en-GB" sz="2000" b="1" dirty="0">
                <a:latin typeface="Aptos" panose="020B0004020202020204" pitchFamily="34" charset="0"/>
              </a:rPr>
              <a:t>Sheffield Employment &amp; Skills Advisory Board (SESAB) </a:t>
            </a:r>
            <a:r>
              <a:rPr lang="en-GB" sz="2000" dirty="0">
                <a:latin typeface="Aptos" panose="020B0004020202020204" pitchFamily="34" charset="0"/>
              </a:rPr>
              <a:t>– a partnership of anchor stakeholders within the city – has been working towards a new Employment &amp; Skills Strategy.</a:t>
            </a:r>
          </a:p>
        </p:txBody>
      </p:sp>
    </p:spTree>
    <p:extLst>
      <p:ext uri="{BB962C8B-B14F-4D97-AF65-F5344CB8AC3E}">
        <p14:creationId xmlns:p14="http://schemas.microsoft.com/office/powerpoint/2010/main" val="4032513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474D14-41E4-A9E3-904F-9D58B9825D2D}"/>
              </a:ext>
            </a:extLst>
          </p:cNvPr>
          <p:cNvSpPr txBox="1">
            <a:spLocks/>
          </p:cNvSpPr>
          <p:nvPr/>
        </p:nvSpPr>
        <p:spPr>
          <a:xfrm>
            <a:off x="439197" y="30324"/>
            <a:ext cx="7342347" cy="1149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7030A0"/>
                </a:solidFill>
                <a:latin typeface="Aptos" panose="020B0004020202020204" pitchFamily="34" charset="0"/>
              </a:rPr>
              <a:t>Strategy origins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A852F-054F-FEF6-6E28-3FDD9847D509}"/>
              </a:ext>
            </a:extLst>
          </p:cNvPr>
          <p:cNvSpPr txBox="1"/>
          <p:nvPr/>
        </p:nvSpPr>
        <p:spPr>
          <a:xfrm>
            <a:off x="328860" y="1179578"/>
            <a:ext cx="11100531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In March 2023, the Councils’ Economic Development and Skills Committee (EDSC) tasked SESAB with delivering a new Employment &amp; Skills Strategy for the city.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The ask is for an ambitious, citywide strategy that all key stakeholders can sign up 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With SYMCA’s regional strategy set for publication, the project to deliver the local equivalent for Sheffield can now commence.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The Sheffield Employment &amp; Skills Strategy will align with the Regional Strategy’s three Mission Areas, but with detail specific to our city:</a:t>
            </a:r>
          </a:p>
          <a:p>
            <a:endParaRPr lang="en-GB" sz="1400" dirty="0">
              <a:latin typeface="Aptos" panose="020B00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BE4CF66-70E2-F856-9467-79561BB4D91A}"/>
              </a:ext>
            </a:extLst>
          </p:cNvPr>
          <p:cNvGrpSpPr/>
          <p:nvPr/>
        </p:nvGrpSpPr>
        <p:grpSpPr>
          <a:xfrm>
            <a:off x="328860" y="4524845"/>
            <a:ext cx="11732169" cy="1649922"/>
            <a:chOff x="328860" y="4524845"/>
            <a:chExt cx="11732169" cy="164992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13EBF04-C417-6892-3986-EAB421E9FD7C}"/>
                </a:ext>
              </a:extLst>
            </p:cNvPr>
            <p:cNvSpPr txBox="1"/>
            <p:nvPr/>
          </p:nvSpPr>
          <p:spPr>
            <a:xfrm>
              <a:off x="328860" y="4524845"/>
              <a:ext cx="3190262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Opportunities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Challenges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Unique strengths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3545AF-A01E-8F04-0A5D-637F18581226}"/>
                </a:ext>
              </a:extLst>
            </p:cNvPr>
            <p:cNvSpPr txBox="1"/>
            <p:nvPr/>
          </p:nvSpPr>
          <p:spPr>
            <a:xfrm>
              <a:off x="3317411" y="4539335"/>
              <a:ext cx="3190262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Residents 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Communities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Anchor organisations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4DD7C7-B8E5-D7D8-DCB0-B7EE856E83CC}"/>
                </a:ext>
              </a:extLst>
            </p:cNvPr>
            <p:cNvSpPr txBox="1"/>
            <p:nvPr/>
          </p:nvSpPr>
          <p:spPr>
            <a:xfrm>
              <a:off x="6918198" y="4539335"/>
              <a:ext cx="2455266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Employers 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Sectors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Economy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F44F77-CFD0-3B8D-F643-AFB53D338F72}"/>
                </a:ext>
              </a:extLst>
            </p:cNvPr>
            <p:cNvSpPr txBox="1"/>
            <p:nvPr/>
          </p:nvSpPr>
          <p:spPr>
            <a:xfrm>
              <a:off x="9605763" y="4543551"/>
              <a:ext cx="2455266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Skills 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Jobs</a:t>
              </a: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endParaRPr lang="en-GB" sz="2000" b="1" dirty="0">
                <a:latin typeface="Aptos" panose="020B0004020202020204" pitchFamily="34" charset="0"/>
              </a:endParaRPr>
            </a:p>
            <a:p>
              <a:pPr marL="342900" indent="-342900" rtl="0">
                <a:buFont typeface="Arial" panose="020B0604020202020204" pitchFamily="34" charset="0"/>
                <a:buChar char="•"/>
              </a:pPr>
              <a:r>
                <a:rPr lang="en-GB" sz="2000" b="1" dirty="0">
                  <a:latin typeface="Aptos" panose="020B0004020202020204" pitchFamily="34" charset="0"/>
                </a:rPr>
                <a:t>Inclusion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993B5B-76D9-D41E-E892-73206CD169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b="15365"/>
          <a:stretch/>
        </p:blipFill>
        <p:spPr>
          <a:xfrm>
            <a:off x="0" y="0"/>
            <a:ext cx="12192000" cy="68849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F474D14-41E4-A9E3-904F-9D58B9825D2D}"/>
              </a:ext>
            </a:extLst>
          </p:cNvPr>
          <p:cNvSpPr txBox="1">
            <a:spLocks/>
          </p:cNvSpPr>
          <p:nvPr/>
        </p:nvSpPr>
        <p:spPr>
          <a:xfrm>
            <a:off x="439197" y="30324"/>
            <a:ext cx="8320755" cy="1249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7030A0"/>
                </a:solidFill>
                <a:latin typeface="Aptos" panose="020B0004020202020204" pitchFamily="34" charset="0"/>
              </a:rPr>
              <a:t>What will the strategy deliver?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A852F-054F-FEF6-6E28-3FDD9847D509}"/>
              </a:ext>
            </a:extLst>
          </p:cNvPr>
          <p:cNvSpPr txBox="1"/>
          <p:nvPr/>
        </p:nvSpPr>
        <p:spPr>
          <a:xfrm>
            <a:off x="483116" y="1350577"/>
            <a:ext cx="114022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GB" sz="2400" b="1" dirty="0">
                <a:effectLst/>
                <a:latin typeface="Aptos" panose="020B0004020202020204" pitchFamily="34" charset="0"/>
              </a:rPr>
              <a:t>The Sheffield Employment &amp; Skills Strategy will deliver: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D4C014-0215-572B-B97E-4E4394CDD804}"/>
              </a:ext>
            </a:extLst>
          </p:cNvPr>
          <p:cNvSpPr txBox="1"/>
          <p:nvPr/>
        </p:nvSpPr>
        <p:spPr>
          <a:xfrm>
            <a:off x="439195" y="5255135"/>
            <a:ext cx="11402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GB" sz="2400" b="1" dirty="0">
                <a:latin typeface="Aptos" panose="020B0004020202020204" pitchFamily="34" charset="0"/>
              </a:rPr>
              <a:t>A ‘live’ dashboard </a:t>
            </a:r>
            <a:r>
              <a:rPr lang="en-GB" sz="2400" dirty="0">
                <a:latin typeface="Aptos" panose="020B0004020202020204" pitchFamily="34" charset="0"/>
              </a:rPr>
              <a:t>from the baseline work to monitor the delivery of the strategy and achievements against project objectives.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216B60-3AA7-AEC7-B193-F8C63827DFB1}"/>
              </a:ext>
            </a:extLst>
          </p:cNvPr>
          <p:cNvSpPr txBox="1"/>
          <p:nvPr/>
        </p:nvSpPr>
        <p:spPr>
          <a:xfrm>
            <a:off x="439195" y="3845429"/>
            <a:ext cx="11402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GB" sz="2400" b="1" dirty="0">
                <a:latin typeface="Aptos" panose="020B0004020202020204" pitchFamily="34" charset="0"/>
              </a:rPr>
              <a:t>A detailed 5-year roadmap </a:t>
            </a:r>
            <a:r>
              <a:rPr lang="en-GB" sz="2400" dirty="0">
                <a:latin typeface="Aptos" panose="020B0004020202020204" pitchFamily="34" charset="0"/>
              </a:rPr>
              <a:t>which states priorities, outlines actions assigned to stakeholders and sets SMART targets as the first step towards delivering on the vision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17059-0641-7ABA-AA59-2CA662274442}"/>
              </a:ext>
            </a:extLst>
          </p:cNvPr>
          <p:cNvSpPr txBox="1"/>
          <p:nvPr/>
        </p:nvSpPr>
        <p:spPr>
          <a:xfrm>
            <a:off x="483116" y="2228671"/>
            <a:ext cx="113144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Aptos" panose="020B0004020202020204" pitchFamily="34" charset="0"/>
              </a:rPr>
              <a:t> </a:t>
            </a:r>
            <a:r>
              <a:rPr lang="en-GB" sz="2400" b="1" dirty="0">
                <a:latin typeface="Aptos" panose="020B0004020202020204" pitchFamily="34" charset="0"/>
              </a:rPr>
              <a:t>A long-term, clear vision </a:t>
            </a:r>
            <a:r>
              <a:rPr lang="en-GB" sz="2400" dirty="0">
                <a:latin typeface="Aptos" panose="020B0004020202020204" pitchFamily="34" charset="0"/>
              </a:rPr>
              <a:t>which acknowledges the major challenges we face now and are likely to face in the future. To include longer-terms aims and objectives, with milestones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5332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474D14-41E4-A9E3-904F-9D58B9825D2D}"/>
              </a:ext>
            </a:extLst>
          </p:cNvPr>
          <p:cNvSpPr txBox="1">
            <a:spLocks/>
          </p:cNvSpPr>
          <p:nvPr/>
        </p:nvSpPr>
        <p:spPr>
          <a:xfrm>
            <a:off x="439197" y="30324"/>
            <a:ext cx="9588381" cy="1149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7030A0"/>
                </a:solidFill>
                <a:latin typeface="Aptos" panose="020B0004020202020204" pitchFamily="34" charset="0"/>
              </a:rPr>
              <a:t>Commissioning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A852F-054F-FEF6-6E28-3FDD9847D509}"/>
              </a:ext>
            </a:extLst>
          </p:cNvPr>
          <p:cNvSpPr txBox="1"/>
          <p:nvPr/>
        </p:nvSpPr>
        <p:spPr>
          <a:xfrm>
            <a:off x="468690" y="1158635"/>
            <a:ext cx="111005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SCC, working on behalf of SESAB, has recently commissioned a partnership of consultants to develop the strategy:</a:t>
            </a:r>
            <a:endParaRPr lang="en-GB" sz="1400" dirty="0">
              <a:latin typeface="Aptos" panose="020B00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7D7836-3C70-C74C-003B-88B3F2E59B80}"/>
              </a:ext>
            </a:extLst>
          </p:cNvPr>
          <p:cNvGrpSpPr/>
          <p:nvPr/>
        </p:nvGrpSpPr>
        <p:grpSpPr>
          <a:xfrm>
            <a:off x="621451" y="2044409"/>
            <a:ext cx="10641164" cy="1169138"/>
            <a:chOff x="621451" y="2044409"/>
            <a:chExt cx="10641164" cy="1169138"/>
          </a:xfrm>
        </p:grpSpPr>
        <p:pic>
          <p:nvPicPr>
            <p:cNvPr id="1028" name="Picture 4" descr="Kada Research Limited | LinkedIn">
              <a:extLst>
                <a:ext uri="{FF2B5EF4-FFF2-40B4-BE49-F238E27FC236}">
                  <a16:creationId xmlns:a16="http://schemas.microsoft.com/office/drawing/2014/main" id="{04F0DCE4-F124-7CD2-0E59-D05A93DC84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451" y="2307889"/>
              <a:ext cx="4697430" cy="795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Ekosgen County Durham Economic Review Final Report March 2021">
              <a:extLst>
                <a:ext uri="{FF2B5EF4-FFF2-40B4-BE49-F238E27FC236}">
                  <a16:creationId xmlns:a16="http://schemas.microsoft.com/office/drawing/2014/main" id="{F30D52AB-A448-FF0B-857A-31AE06AF1F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5186" y="2044409"/>
              <a:ext cx="4697429" cy="1169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6F10652-DD42-D933-EC5B-952DE253B7D8}"/>
              </a:ext>
            </a:extLst>
          </p:cNvPr>
          <p:cNvSpPr txBox="1"/>
          <p:nvPr/>
        </p:nvSpPr>
        <p:spPr>
          <a:xfrm>
            <a:off x="468690" y="3644453"/>
            <a:ext cx="1125461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Aptos" panose="020B0004020202020204" pitchFamily="34" charset="0"/>
              </a:rPr>
              <a:t>Kada Research </a:t>
            </a:r>
            <a:r>
              <a:rPr lang="en-GB" sz="2000" dirty="0">
                <a:latin typeface="Aptos" panose="020B0004020202020204" pitchFamily="34" charset="0"/>
              </a:rPr>
              <a:t>is a Sheffield-based economic development consultancy – recent commissions include research work on the Regional Skills Strategy, Local Skills Improvement Plan, and Sheffield Economic Evidence Base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r>
              <a:rPr lang="en-GB" sz="2400" b="1" dirty="0">
                <a:latin typeface="Aptos" panose="020B0004020202020204" pitchFamily="34" charset="0"/>
              </a:rPr>
              <a:t>Ekosgen</a:t>
            </a:r>
            <a:r>
              <a:rPr lang="en-GB" sz="2000" dirty="0">
                <a:latin typeface="Aptos" panose="020B0004020202020204" pitchFamily="34" charset="0"/>
              </a:rPr>
              <a:t> is a Manchester-based economic and social research, analysis and consultant.</a:t>
            </a:r>
            <a:endParaRPr lang="en-GB" sz="1400" dirty="0">
              <a:latin typeface="Aptos" panose="020B0004020202020204" pitchFamily="34" charset="0"/>
            </a:endParaRPr>
          </a:p>
          <a:p>
            <a:endParaRPr lang="en-GB" sz="14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SCC’s EDSC has appointed a Task and Finish Group of cross-party Members to guide the development of the strategy. </a:t>
            </a:r>
          </a:p>
        </p:txBody>
      </p:sp>
    </p:spTree>
    <p:extLst>
      <p:ext uri="{BB962C8B-B14F-4D97-AF65-F5344CB8AC3E}">
        <p14:creationId xmlns:p14="http://schemas.microsoft.com/office/powerpoint/2010/main" val="320485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474D14-41E4-A9E3-904F-9D58B9825D2D}"/>
              </a:ext>
            </a:extLst>
          </p:cNvPr>
          <p:cNvSpPr txBox="1">
            <a:spLocks/>
          </p:cNvSpPr>
          <p:nvPr/>
        </p:nvSpPr>
        <p:spPr>
          <a:xfrm>
            <a:off x="609742" y="290794"/>
            <a:ext cx="10972515" cy="804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7030A0"/>
                </a:solidFill>
                <a:latin typeface="Aptos" panose="020B0004020202020204" pitchFamily="34" charset="0"/>
              </a:rPr>
              <a:t>Consultation (1)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A852F-054F-FEF6-6E28-3FDD9847D509}"/>
              </a:ext>
            </a:extLst>
          </p:cNvPr>
          <p:cNvSpPr txBox="1"/>
          <p:nvPr/>
        </p:nvSpPr>
        <p:spPr>
          <a:xfrm>
            <a:off x="712483" y="1198932"/>
            <a:ext cx="111279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000" dirty="0">
              <a:latin typeface="Aptos" panose="020B0004020202020204" pitchFamily="34" charset="0"/>
            </a:endParaRPr>
          </a:p>
          <a:p>
            <a:pPr rtl="0"/>
            <a:endParaRPr lang="en-GB" sz="2000" dirty="0"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0359E0-B0BC-F7FA-7E4E-FF6FF30F661F}"/>
              </a:ext>
            </a:extLst>
          </p:cNvPr>
          <p:cNvSpPr txBox="1"/>
          <p:nvPr/>
        </p:nvSpPr>
        <p:spPr>
          <a:xfrm>
            <a:off x="351554" y="1169877"/>
            <a:ext cx="1166047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Aptos" panose="020B0004020202020204" pitchFamily="34" charset="0"/>
              </a:rPr>
              <a:t>Extensi</a:t>
            </a:r>
            <a:r>
              <a:rPr lang="en-GB" sz="2000" dirty="0">
                <a:latin typeface="Aptos" panose="020B0004020202020204" pitchFamily="34" charset="0"/>
              </a:rPr>
              <a:t>ve consultation was undertaken by Kada Research for the Regional Skills Strategy – the Sheffield strategy will draw on this evidence base.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000" dirty="0">
              <a:latin typeface="Aptos" panose="020B0004020202020204" pitchFamily="34" charset="0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We are eager not to repeat work already undertaken, input already provided, and intelligence already gained.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000" b="1" dirty="0">
              <a:latin typeface="Aptos" panose="020B0004020202020204" pitchFamily="34" charset="0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There will be opportunities to input for all stakeholders, including those who didn’t participate in earlier consultation.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sz="2000" dirty="0">
              <a:latin typeface="Aptos" panose="020B0004020202020204" pitchFamily="34" charset="0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Kada will be convening themed groups, consulting with representative bodies and established networks  - this will draw upon feedback from the regional skills strategy and seek to advance the conversation.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E9CC93-D95F-F507-C5EE-5FBCE51F8A02}"/>
              </a:ext>
            </a:extLst>
          </p:cNvPr>
          <p:cNvGrpSpPr/>
          <p:nvPr/>
        </p:nvGrpSpPr>
        <p:grpSpPr>
          <a:xfrm>
            <a:off x="561793" y="5088959"/>
            <a:ext cx="11744247" cy="1302889"/>
            <a:chOff x="561793" y="5088959"/>
            <a:chExt cx="11744247" cy="130288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85342B5-03F5-CEB0-BFE9-C1CB107AFAEF}"/>
                </a:ext>
              </a:extLst>
            </p:cNvPr>
            <p:cNvSpPr txBox="1"/>
            <p:nvPr/>
          </p:nvSpPr>
          <p:spPr>
            <a:xfrm>
              <a:off x="4005020" y="5509571"/>
              <a:ext cx="60977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Aptos" panose="020B0004020202020204" pitchFamily="34" charset="0"/>
                </a:rPr>
                <a:t>“Here are our thoughts… </a:t>
              </a:r>
              <a:endParaRPr lang="en-GB" sz="24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CFCC6C-41FE-227B-5EC5-052B4FFD177A}"/>
                </a:ext>
              </a:extLst>
            </p:cNvPr>
            <p:cNvSpPr txBox="1"/>
            <p:nvPr/>
          </p:nvSpPr>
          <p:spPr>
            <a:xfrm>
              <a:off x="8497417" y="5930183"/>
              <a:ext cx="38086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Aptos" panose="020B0004020202020204" pitchFamily="34" charset="0"/>
                </a:rPr>
                <a:t>“What do you think?...</a:t>
              </a:r>
              <a:endParaRPr lang="en-GB" sz="2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B1F1306-0329-F6EC-4A10-66C8B7970A4D}"/>
                </a:ext>
              </a:extLst>
            </p:cNvPr>
            <p:cNvSpPr txBox="1"/>
            <p:nvPr/>
          </p:nvSpPr>
          <p:spPr>
            <a:xfrm>
              <a:off x="561793" y="5088959"/>
              <a:ext cx="60977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GB" sz="2400" b="1" dirty="0">
                  <a:latin typeface="Aptos" panose="020B0004020202020204" pitchFamily="34" charset="0"/>
                </a:rPr>
                <a:t>“You told us this…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5514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131B-AA5B-6CC4-EBDF-08CBF90E5FD5}"/>
              </a:ext>
            </a:extLst>
          </p:cNvPr>
          <p:cNvSpPr txBox="1">
            <a:spLocks/>
          </p:cNvSpPr>
          <p:nvPr/>
        </p:nvSpPr>
        <p:spPr>
          <a:xfrm>
            <a:off x="609742" y="290794"/>
            <a:ext cx="4424595" cy="804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7030A0"/>
                </a:solidFill>
                <a:latin typeface="Aptos" panose="020B0004020202020204" pitchFamily="34" charset="0"/>
              </a:rPr>
              <a:t>Consultation (2)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2F676-13FB-B600-4AC3-9F4D852BFFD9}"/>
              </a:ext>
            </a:extLst>
          </p:cNvPr>
          <p:cNvSpPr txBox="1"/>
          <p:nvPr/>
        </p:nvSpPr>
        <p:spPr>
          <a:xfrm>
            <a:off x="602749" y="1382286"/>
            <a:ext cx="1108924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APRIL:  		</a:t>
            </a:r>
            <a:r>
              <a:rPr lang="en-GB" sz="2000" dirty="0"/>
              <a:t>Desk-based research / evidence base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JUNE:   		</a:t>
            </a:r>
            <a:r>
              <a:rPr lang="en-GB" sz="2000" dirty="0"/>
              <a:t>The first round of consultation activity will move straight to the discussion 			of missions (objectives, outcomes, parts and roles, indicators, broad 			areas of activity).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JULY:  		</a:t>
            </a:r>
            <a:r>
              <a:rPr lang="en-GB" sz="2000" dirty="0"/>
              <a:t>The second round of consultation in July will focus on action development 			to populate the roadmap.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AUGUST</a:t>
            </a:r>
            <a:r>
              <a:rPr lang="en-GB" sz="2000" dirty="0"/>
              <a:t>:  		Draft report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SEPTEMBER</a:t>
            </a:r>
            <a:r>
              <a:rPr lang="en-GB" sz="2000" dirty="0"/>
              <a:t>:  	Publication of the strategy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31A3AB-39BF-8F33-7A1B-8EF663CD37C9}"/>
              </a:ext>
            </a:extLst>
          </p:cNvPr>
          <p:cNvSpPr txBox="1"/>
          <p:nvPr/>
        </p:nvSpPr>
        <p:spPr>
          <a:xfrm>
            <a:off x="1541124" y="5720219"/>
            <a:ext cx="9729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/>
              <a:t>STAY TUNED FOR MORE INFORMATION!</a:t>
            </a:r>
          </a:p>
        </p:txBody>
      </p:sp>
    </p:spTree>
    <p:extLst>
      <p:ext uri="{BB962C8B-B14F-4D97-AF65-F5344CB8AC3E}">
        <p14:creationId xmlns:p14="http://schemas.microsoft.com/office/powerpoint/2010/main" val="104862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0B1398-2D35-FC2E-7048-2C63C7C82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66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776</Words>
  <Application>Microsoft Office PowerPoint</Application>
  <PresentationFormat>Widescreen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Owers</dc:creator>
  <cp:lastModifiedBy>Kevin Owers</cp:lastModifiedBy>
  <cp:revision>1</cp:revision>
  <dcterms:created xsi:type="dcterms:W3CDTF">2024-04-18T08:03:24Z</dcterms:created>
  <dcterms:modified xsi:type="dcterms:W3CDTF">2024-04-18T10:36:57Z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588358-c3f1-4695-a290-e2f70d15689d_Enabled">
    <vt:lpwstr>true</vt:lpwstr>
  </property>
  <property fmtid="{D5CDD505-2E9C-101B-9397-08002B2CF9AE}" pid="3" name="MSIP_Label_c8588358-c3f1-4695-a290-e2f70d15689d_SetDate">
    <vt:lpwstr>2024-04-18T08:36:39Z</vt:lpwstr>
  </property>
  <property fmtid="{D5CDD505-2E9C-101B-9397-08002B2CF9AE}" pid="4" name="MSIP_Label_c8588358-c3f1-4695-a290-e2f70d15689d_Method">
    <vt:lpwstr>Privileged</vt:lpwstr>
  </property>
  <property fmtid="{D5CDD505-2E9C-101B-9397-08002B2CF9AE}" pid="5" name="MSIP_Label_c8588358-c3f1-4695-a290-e2f70d15689d_Name">
    <vt:lpwstr>Official – General</vt:lpwstr>
  </property>
  <property fmtid="{D5CDD505-2E9C-101B-9397-08002B2CF9AE}" pid="6" name="MSIP_Label_c8588358-c3f1-4695-a290-e2f70d15689d_SiteId">
    <vt:lpwstr>a1ba59b9-7204-48d8-a360-7770245ad4a9</vt:lpwstr>
  </property>
  <property fmtid="{D5CDD505-2E9C-101B-9397-08002B2CF9AE}" pid="7" name="MSIP_Label_c8588358-c3f1-4695-a290-e2f70d15689d_ActionId">
    <vt:lpwstr>13e83b89-f4de-4c05-9545-e560ddfcf8c5</vt:lpwstr>
  </property>
  <property fmtid="{D5CDD505-2E9C-101B-9397-08002B2CF9AE}" pid="8" name="MSIP_Label_c8588358-c3f1-4695-a290-e2f70d15689d_ContentBits">
    <vt:lpwstr>0</vt:lpwstr>
  </property>
</Properties>
</file>