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64" r:id="rId5"/>
    <p:sldId id="266" r:id="rId6"/>
    <p:sldId id="272" r:id="rId7"/>
    <p:sldId id="268" r:id="rId8"/>
    <p:sldId id="27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B4F30F-F776-487E-A379-C44F404D3134}" v="66" dt="2024-04-18T14:41:38.2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62618" autoAdjust="0"/>
  </p:normalViewPr>
  <p:slideViewPr>
    <p:cSldViewPr snapToGrid="0">
      <p:cViewPr varScale="1">
        <p:scale>
          <a:sx n="69" d="100"/>
          <a:sy n="69" d="100"/>
        </p:scale>
        <p:origin x="219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ill Hilton" userId="ca86a907-834b-43fe-8b5d-da2812c3c9fb" providerId="ADAL" clId="{6DB4F30F-F776-487E-A379-C44F404D3134}"/>
    <pc:docChg chg="undo custSel addSld delSld modSld sldOrd">
      <pc:chgData name="Bill Hilton" userId="ca86a907-834b-43fe-8b5d-da2812c3c9fb" providerId="ADAL" clId="{6DB4F30F-F776-487E-A379-C44F404D3134}" dt="2024-04-18T14:43:58.775" v="513" actId="47"/>
      <pc:docMkLst>
        <pc:docMk/>
      </pc:docMkLst>
      <pc:sldChg chg="add del">
        <pc:chgData name="Bill Hilton" userId="ca86a907-834b-43fe-8b5d-da2812c3c9fb" providerId="ADAL" clId="{6DB4F30F-F776-487E-A379-C44F404D3134}" dt="2024-04-18T14:39:04.728" v="319" actId="47"/>
        <pc:sldMkLst>
          <pc:docMk/>
          <pc:sldMk cId="926453920" sldId="259"/>
        </pc:sldMkLst>
      </pc:sldChg>
      <pc:sldChg chg="modSp mod">
        <pc:chgData name="Bill Hilton" userId="ca86a907-834b-43fe-8b5d-da2812c3c9fb" providerId="ADAL" clId="{6DB4F30F-F776-487E-A379-C44F404D3134}" dt="2024-04-18T14:39:17.661" v="336" actId="20577"/>
        <pc:sldMkLst>
          <pc:docMk/>
          <pc:sldMk cId="1181944927" sldId="264"/>
        </pc:sldMkLst>
        <pc:spChg chg="mod">
          <ac:chgData name="Bill Hilton" userId="ca86a907-834b-43fe-8b5d-da2812c3c9fb" providerId="ADAL" clId="{6DB4F30F-F776-487E-A379-C44F404D3134}" dt="2024-04-18T14:35:14.068" v="179" actId="20577"/>
          <ac:spMkLst>
            <pc:docMk/>
            <pc:sldMk cId="1181944927" sldId="264"/>
            <ac:spMk id="6" creationId="{8C78E9D4-54A8-9142-33CF-428CE6AEC9A0}"/>
          </ac:spMkLst>
        </pc:spChg>
        <pc:spChg chg="mod">
          <ac:chgData name="Bill Hilton" userId="ca86a907-834b-43fe-8b5d-da2812c3c9fb" providerId="ADAL" clId="{6DB4F30F-F776-487E-A379-C44F404D3134}" dt="2024-04-18T14:39:17.661" v="336" actId="20577"/>
          <ac:spMkLst>
            <pc:docMk/>
            <pc:sldMk cId="1181944927" sldId="264"/>
            <ac:spMk id="15" creationId="{7C5113F3-2CC0-4EDD-BFB4-D46F48CA1DBD}"/>
          </ac:spMkLst>
        </pc:spChg>
        <pc:picChg chg="mod">
          <ac:chgData name="Bill Hilton" userId="ca86a907-834b-43fe-8b5d-da2812c3c9fb" providerId="ADAL" clId="{6DB4F30F-F776-487E-A379-C44F404D3134}" dt="2024-04-18T14:35:15.292" v="180" actId="1076"/>
          <ac:picMkLst>
            <pc:docMk/>
            <pc:sldMk cId="1181944927" sldId="264"/>
            <ac:picMk id="3" creationId="{71875AED-8179-47B8-968D-A2EAB11F75B6}"/>
          </ac:picMkLst>
        </pc:picChg>
      </pc:sldChg>
      <pc:sldChg chg="addSp delSp modSp mod modAnim">
        <pc:chgData name="Bill Hilton" userId="ca86a907-834b-43fe-8b5d-da2812c3c9fb" providerId="ADAL" clId="{6DB4F30F-F776-487E-A379-C44F404D3134}" dt="2024-04-18T14:41:38.282" v="387"/>
        <pc:sldMkLst>
          <pc:docMk/>
          <pc:sldMk cId="2346977485" sldId="266"/>
        </pc:sldMkLst>
        <pc:spChg chg="add del mod">
          <ac:chgData name="Bill Hilton" userId="ca86a907-834b-43fe-8b5d-da2812c3c9fb" providerId="ADAL" clId="{6DB4F30F-F776-487E-A379-C44F404D3134}" dt="2024-04-18T14:33:12.861" v="48" actId="478"/>
          <ac:spMkLst>
            <pc:docMk/>
            <pc:sldMk cId="2346977485" sldId="266"/>
            <ac:spMk id="5" creationId="{60170E43-ABAE-EA80-13F4-10F699991229}"/>
          </ac:spMkLst>
        </pc:spChg>
        <pc:spChg chg="mod">
          <ac:chgData name="Bill Hilton" userId="ca86a907-834b-43fe-8b5d-da2812c3c9fb" providerId="ADAL" clId="{6DB4F30F-F776-487E-A379-C44F404D3134}" dt="2024-04-18T14:35:46.465" v="208" actId="20577"/>
          <ac:spMkLst>
            <pc:docMk/>
            <pc:sldMk cId="2346977485" sldId="266"/>
            <ac:spMk id="15" creationId="{7C5113F3-2CC0-4EDD-BFB4-D46F48CA1DBD}"/>
          </ac:spMkLst>
        </pc:spChg>
        <pc:picChg chg="add del mod">
          <ac:chgData name="Bill Hilton" userId="ca86a907-834b-43fe-8b5d-da2812c3c9fb" providerId="ADAL" clId="{6DB4F30F-F776-487E-A379-C44F404D3134}" dt="2024-04-18T14:33:31.829" v="63" actId="1076"/>
          <ac:picMkLst>
            <pc:docMk/>
            <pc:sldMk cId="2346977485" sldId="266"/>
            <ac:picMk id="3" creationId="{71875AED-8179-47B8-968D-A2EAB11F75B6}"/>
          </ac:picMkLst>
        </pc:picChg>
        <pc:picChg chg="mod">
          <ac:chgData name="Bill Hilton" userId="ca86a907-834b-43fe-8b5d-da2812c3c9fb" providerId="ADAL" clId="{6DB4F30F-F776-487E-A379-C44F404D3134}" dt="2024-04-18T14:34:00.404" v="66" actId="14100"/>
          <ac:picMkLst>
            <pc:docMk/>
            <pc:sldMk cId="2346977485" sldId="266"/>
            <ac:picMk id="6" creationId="{5420EAE1-A092-E1CC-A02D-B35D2C8C06A4}"/>
          </ac:picMkLst>
        </pc:picChg>
        <pc:picChg chg="add mod">
          <ac:chgData name="Bill Hilton" userId="ca86a907-834b-43fe-8b5d-da2812c3c9fb" providerId="ADAL" clId="{6DB4F30F-F776-487E-A379-C44F404D3134}" dt="2024-04-18T14:32:45.280" v="40"/>
          <ac:picMkLst>
            <pc:docMk/>
            <pc:sldMk cId="2346977485" sldId="266"/>
            <ac:picMk id="7" creationId="{71875AED-8179-47B8-968D-A2EAB11F75B6}"/>
          </ac:picMkLst>
        </pc:picChg>
        <pc:picChg chg="mod">
          <ac:chgData name="Bill Hilton" userId="ca86a907-834b-43fe-8b5d-da2812c3c9fb" providerId="ADAL" clId="{6DB4F30F-F776-487E-A379-C44F404D3134}" dt="2024-04-18T14:34:00.404" v="66" actId="14100"/>
          <ac:picMkLst>
            <pc:docMk/>
            <pc:sldMk cId="2346977485" sldId="266"/>
            <ac:picMk id="8" creationId="{44E5367B-77C2-3797-CDB2-461826E162E7}"/>
          </ac:picMkLst>
        </pc:picChg>
        <pc:picChg chg="add mod">
          <ac:chgData name="Bill Hilton" userId="ca86a907-834b-43fe-8b5d-da2812c3c9fb" providerId="ADAL" clId="{6DB4F30F-F776-487E-A379-C44F404D3134}" dt="2024-04-18T14:32:52.383" v="42"/>
          <ac:picMkLst>
            <pc:docMk/>
            <pc:sldMk cId="2346977485" sldId="266"/>
            <ac:picMk id="9" creationId="{22800C5A-42D7-FB20-290F-5131CE032ED0}"/>
          </ac:picMkLst>
        </pc:picChg>
        <pc:picChg chg="mod">
          <ac:chgData name="Bill Hilton" userId="ca86a907-834b-43fe-8b5d-da2812c3c9fb" providerId="ADAL" clId="{6DB4F30F-F776-487E-A379-C44F404D3134}" dt="2024-04-18T14:34:00.404" v="66" actId="14100"/>
          <ac:picMkLst>
            <pc:docMk/>
            <pc:sldMk cId="2346977485" sldId="266"/>
            <ac:picMk id="1026" creationId="{FCA954B0-490A-35A1-0D83-7E7077437B75}"/>
          </ac:picMkLst>
        </pc:picChg>
      </pc:sldChg>
      <pc:sldChg chg="addSp delSp modSp del mod">
        <pc:chgData name="Bill Hilton" userId="ca86a907-834b-43fe-8b5d-da2812c3c9fb" providerId="ADAL" clId="{6DB4F30F-F776-487E-A379-C44F404D3134}" dt="2024-04-18T14:39:06.680" v="320" actId="47"/>
        <pc:sldMkLst>
          <pc:docMk/>
          <pc:sldMk cId="808280473" sldId="267"/>
        </pc:sldMkLst>
        <pc:spChg chg="add mod">
          <ac:chgData name="Bill Hilton" userId="ca86a907-834b-43fe-8b5d-da2812c3c9fb" providerId="ADAL" clId="{6DB4F30F-F776-487E-A379-C44F404D3134}" dt="2024-04-18T14:32:10.182" v="36" actId="1076"/>
          <ac:spMkLst>
            <pc:docMk/>
            <pc:sldMk cId="808280473" sldId="267"/>
            <ac:spMk id="5" creationId="{7F4FB36A-180A-D709-3B42-A697FF227D7F}"/>
          </ac:spMkLst>
        </pc:spChg>
        <pc:picChg chg="add del mod">
          <ac:chgData name="Bill Hilton" userId="ca86a907-834b-43fe-8b5d-da2812c3c9fb" providerId="ADAL" clId="{6DB4F30F-F776-487E-A379-C44F404D3134}" dt="2024-04-18T14:33:00.269" v="45" actId="21"/>
          <ac:picMkLst>
            <pc:docMk/>
            <pc:sldMk cId="808280473" sldId="267"/>
            <ac:picMk id="3" creationId="{71875AED-8179-47B8-968D-A2EAB11F75B6}"/>
          </ac:picMkLst>
        </pc:picChg>
        <pc:picChg chg="add mod">
          <ac:chgData name="Bill Hilton" userId="ca86a907-834b-43fe-8b5d-da2812c3c9fb" providerId="ADAL" clId="{6DB4F30F-F776-487E-A379-C44F404D3134}" dt="2024-04-18T14:31:41.902" v="15" actId="1076"/>
          <ac:picMkLst>
            <pc:docMk/>
            <pc:sldMk cId="808280473" sldId="267"/>
            <ac:picMk id="6" creationId="{F858CF41-A7A9-46E8-3A5D-71045DF292C7}"/>
          </ac:picMkLst>
        </pc:picChg>
        <pc:picChg chg="add mod">
          <ac:chgData name="Bill Hilton" userId="ca86a907-834b-43fe-8b5d-da2812c3c9fb" providerId="ADAL" clId="{6DB4F30F-F776-487E-A379-C44F404D3134}" dt="2024-04-18T14:31:41.902" v="15" actId="1076"/>
          <ac:picMkLst>
            <pc:docMk/>
            <pc:sldMk cId="808280473" sldId="267"/>
            <ac:picMk id="7" creationId="{4C099BDB-A4D2-A09D-0CE6-7D139CA5C27C}"/>
          </ac:picMkLst>
        </pc:picChg>
      </pc:sldChg>
      <pc:sldChg chg="addSp ord">
        <pc:chgData name="Bill Hilton" userId="ca86a907-834b-43fe-8b5d-da2812c3c9fb" providerId="ADAL" clId="{6DB4F30F-F776-487E-A379-C44F404D3134}" dt="2024-04-18T14:37:40.398" v="212"/>
        <pc:sldMkLst>
          <pc:docMk/>
          <pc:sldMk cId="533008388" sldId="268"/>
        </pc:sldMkLst>
        <pc:picChg chg="add">
          <ac:chgData name="Bill Hilton" userId="ca86a907-834b-43fe-8b5d-da2812c3c9fb" providerId="ADAL" clId="{6DB4F30F-F776-487E-A379-C44F404D3134}" dt="2024-04-18T14:37:27.725" v="210"/>
          <ac:picMkLst>
            <pc:docMk/>
            <pc:sldMk cId="533008388" sldId="268"/>
            <ac:picMk id="1026" creationId="{77BDC691-91D6-8AC0-5CE6-CEEAFAF87C92}"/>
          </ac:picMkLst>
        </pc:picChg>
      </pc:sldChg>
      <pc:sldChg chg="add del">
        <pc:chgData name="Bill Hilton" userId="ca86a907-834b-43fe-8b5d-da2812c3c9fb" providerId="ADAL" clId="{6DB4F30F-F776-487E-A379-C44F404D3134}" dt="2024-04-18T14:28:51.823" v="2"/>
        <pc:sldMkLst>
          <pc:docMk/>
          <pc:sldMk cId="254524693" sldId="269"/>
        </pc:sldMkLst>
      </pc:sldChg>
      <pc:sldChg chg="add del ord">
        <pc:chgData name="Bill Hilton" userId="ca86a907-834b-43fe-8b5d-da2812c3c9fb" providerId="ADAL" clId="{6DB4F30F-F776-487E-A379-C44F404D3134}" dt="2024-04-18T14:43:58.775" v="513" actId="47"/>
        <pc:sldMkLst>
          <pc:docMk/>
          <pc:sldMk cId="626323025" sldId="269"/>
        </pc:sldMkLst>
      </pc:sldChg>
      <pc:sldChg chg="modSp add mod">
        <pc:chgData name="Bill Hilton" userId="ca86a907-834b-43fe-8b5d-da2812c3c9fb" providerId="ADAL" clId="{6DB4F30F-F776-487E-A379-C44F404D3134}" dt="2024-04-18T14:38:26.361" v="315" actId="1076"/>
        <pc:sldMkLst>
          <pc:docMk/>
          <pc:sldMk cId="2554775978" sldId="270"/>
        </pc:sldMkLst>
        <pc:spChg chg="mod">
          <ac:chgData name="Bill Hilton" userId="ca86a907-834b-43fe-8b5d-da2812c3c9fb" providerId="ADAL" clId="{6DB4F30F-F776-487E-A379-C44F404D3134}" dt="2024-04-18T14:38:24.878" v="314" actId="20577"/>
          <ac:spMkLst>
            <pc:docMk/>
            <pc:sldMk cId="2554775978" sldId="270"/>
            <ac:spMk id="5" creationId="{60170E43-ABAE-EA80-13F4-10F699991229}"/>
          </ac:spMkLst>
        </pc:spChg>
        <pc:picChg chg="mod">
          <ac:chgData name="Bill Hilton" userId="ca86a907-834b-43fe-8b5d-da2812c3c9fb" providerId="ADAL" clId="{6DB4F30F-F776-487E-A379-C44F404D3134}" dt="2024-04-18T14:38:26.361" v="315" actId="1076"/>
          <ac:picMkLst>
            <pc:docMk/>
            <pc:sldMk cId="2554775978" sldId="270"/>
            <ac:picMk id="3" creationId="{71875AED-8179-47B8-968D-A2EAB11F75B6}"/>
          </ac:picMkLst>
        </pc:picChg>
      </pc:sldChg>
      <pc:sldChg chg="add del ord">
        <pc:chgData name="Bill Hilton" userId="ca86a907-834b-43fe-8b5d-da2812c3c9fb" providerId="ADAL" clId="{6DB4F30F-F776-487E-A379-C44F404D3134}" dt="2024-04-18T14:43:56.998" v="512" actId="47"/>
        <pc:sldMkLst>
          <pc:docMk/>
          <pc:sldMk cId="3939917126" sldId="271"/>
        </pc:sldMkLst>
      </pc:sldChg>
      <pc:sldChg chg="modSp add mod">
        <pc:chgData name="Bill Hilton" userId="ca86a907-834b-43fe-8b5d-da2812c3c9fb" providerId="ADAL" clId="{6DB4F30F-F776-487E-A379-C44F404D3134}" dt="2024-04-18T14:43:29.744" v="511" actId="1076"/>
        <pc:sldMkLst>
          <pc:docMk/>
          <pc:sldMk cId="4255836913" sldId="272"/>
        </pc:sldMkLst>
        <pc:spChg chg="mod">
          <ac:chgData name="Bill Hilton" userId="ca86a907-834b-43fe-8b5d-da2812c3c9fb" providerId="ADAL" clId="{6DB4F30F-F776-487E-A379-C44F404D3134}" dt="2024-04-18T14:43:29.744" v="511" actId="1076"/>
          <ac:spMkLst>
            <pc:docMk/>
            <pc:sldMk cId="4255836913" sldId="272"/>
            <ac:spMk id="15" creationId="{7C5113F3-2CC0-4EDD-BFB4-D46F48CA1DBD}"/>
          </ac:spMkLst>
        </pc:spChg>
        <pc:picChg chg="mod">
          <ac:chgData name="Bill Hilton" userId="ca86a907-834b-43fe-8b5d-da2812c3c9fb" providerId="ADAL" clId="{6DB4F30F-F776-487E-A379-C44F404D3134}" dt="2024-04-18T14:43:06.897" v="507" actId="1076"/>
          <ac:picMkLst>
            <pc:docMk/>
            <pc:sldMk cId="4255836913" sldId="272"/>
            <ac:picMk id="3" creationId="{71875AED-8179-47B8-968D-A2EAB11F75B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1C7C07-06FD-4B40-944B-15B76B616CD7}" type="datetimeFigureOut">
              <a:rPr lang="en-GB" smtClean="0"/>
              <a:t>18/04/2024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07CDC7-6A57-414A-8134-1E50D3EF67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250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07CDC7-6A57-414A-8134-1E50D3EF67F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3312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07CDC7-6A57-414A-8134-1E50D3EF67F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759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07CDC7-6A57-414A-8134-1E50D3EF67F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30990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07CDC7-6A57-414A-8134-1E50D3EF67F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4151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07CDC7-6A57-414A-8134-1E50D3EF67F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8852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36A64-CA60-38BE-0428-902216B269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171EFC-5BAE-614C-A5C4-4F619CB231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23CB87-567E-5B42-DF4C-866C0460B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C85B-A723-485B-80E6-BC30001F9FC7}" type="datetimeFigureOut">
              <a:rPr lang="en-GB" smtClean="0"/>
              <a:t>18/04/2024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63AABA-AFA9-5558-F4EC-90C63078B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E7D760-7F56-ABCC-E37D-3E20F07EB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887-3B7E-4D60-A88B-F49688539F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58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631A6-BFE0-8137-D061-75333B3E0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E87BB-B52C-C7E1-2D7F-45CD2F7B7E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0CF27F-196B-8DA6-4033-027477A0C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C85B-A723-485B-80E6-BC30001F9FC7}" type="datetimeFigureOut">
              <a:rPr lang="en-GB" smtClean="0"/>
              <a:t>18/04/2024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F26E29-20FD-72B5-552C-0815E253F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CC277-F055-3C08-BC1D-F253ED850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887-3B7E-4D60-A88B-F49688539F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4826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80937-5735-65E1-A774-40F53ADA7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71891A-0534-A5F3-B141-CF3561F69D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75051D-056F-FB63-2BFD-504BDCE6B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C85B-A723-485B-80E6-BC30001F9FC7}" type="datetimeFigureOut">
              <a:rPr lang="en-GB" smtClean="0"/>
              <a:t>18/04/2024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45675-D62D-7FB9-B26E-9D3FF66E6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5CA9A-33E8-6861-D77F-961460A45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887-3B7E-4D60-A88B-F49688539F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632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26748-2435-A408-AC01-1C07C71FA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DD748-8E32-8446-0DAA-E6AE4287F6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008330-B4FB-5D9E-1756-6AE29BE47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C142A7-9834-B2FD-F2D5-A620C7F88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C85B-A723-485B-80E6-BC30001F9FC7}" type="datetimeFigureOut">
              <a:rPr lang="en-GB" smtClean="0"/>
              <a:t>18/04/2024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FDD670-38C0-D70B-4C54-C24E30376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3B64F8-C613-EBFA-B459-FF060BC20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887-3B7E-4D60-A88B-F49688539F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0029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099ED-298F-2B8E-F929-6DE9E2B70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E49E1-94C0-980F-070F-528128E24B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F90ACF-1C26-BFBD-7111-86112EB444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E01803-8D1C-693D-DF12-B00118E881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2283A6-82A0-6FCB-4A1C-AC3673001D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E529D5-894C-ECD1-7B80-3102AA478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C85B-A723-485B-80E6-BC30001F9FC7}" type="datetimeFigureOut">
              <a:rPr lang="en-GB" smtClean="0"/>
              <a:t>18/04/2024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8E2821-A319-B971-37C8-BF021EC45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CDC432-3DD1-FD3F-8C7C-74F09307A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887-3B7E-4D60-A88B-F49688539F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3875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F811D-C2FB-2D28-B16C-0B5E5B739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D5630E-CFAA-0B4C-7DB1-7B218CF4E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C85B-A723-485B-80E6-BC30001F9FC7}" type="datetimeFigureOut">
              <a:rPr lang="en-GB" smtClean="0"/>
              <a:t>18/04/2024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55DA0B-629D-5485-AF9E-8CF00A087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B1EBE3-4172-A474-8D91-DB22D40A5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887-3B7E-4D60-A88B-F49688539F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9898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AFA98F-7BD4-6955-42CD-81B9A0882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C85B-A723-485B-80E6-BC30001F9FC7}" type="datetimeFigureOut">
              <a:rPr lang="en-GB" smtClean="0"/>
              <a:t>18/04/2024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E9E338-A0BC-A400-B67B-807478BD2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C73F48-8C04-B376-EB53-01D5EAF11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887-3B7E-4D60-A88B-F49688539F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462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E4DDB-8279-5384-95A4-B5B77CB64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D1A1F-DAC4-D6C9-7D96-72072655A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D4B2ED-3D69-030E-9BDD-29C7B1FEDD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FA8AAB-7CD2-0881-6350-1B72C1AC2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C85B-A723-485B-80E6-BC30001F9FC7}" type="datetimeFigureOut">
              <a:rPr lang="en-GB" smtClean="0"/>
              <a:t>18/04/2024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7E0D62-927A-32FD-990F-2AAB1DB22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28470D-218E-69F3-64E5-CE0F77DB6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887-3B7E-4D60-A88B-F49688539F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2435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7404A-A4A8-6D78-DF14-722A8933A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2D59CB-2051-6C48-1600-8CFEE32903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1E0974-9749-4208-5AAD-67B30A2249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B34064-B833-990D-0070-2164648A2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C85B-A723-485B-80E6-BC30001F9FC7}" type="datetimeFigureOut">
              <a:rPr lang="en-GB" smtClean="0"/>
              <a:t>18/04/2024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030628-E8BD-4E19-3131-D7324F134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EA5352-2099-AB36-77C2-1802DA56C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887-3B7E-4D60-A88B-F49688539F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9479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0B084-4A71-8D60-DD22-AAFE8E172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B7BBDC-959A-3E98-D581-FF5EC742A8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C23DD-B0A7-6CF0-EED2-8F6F4BCDF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C85B-A723-485B-80E6-BC30001F9FC7}" type="datetimeFigureOut">
              <a:rPr lang="en-GB" smtClean="0"/>
              <a:t>18/04/2024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B7AD8-DAD5-BEC3-9AD6-DF1BEFB4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2EED6D-E804-6573-8874-977D7821E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887-3B7E-4D60-A88B-F49688539F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9032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19D9BB-60BB-0841-68AF-5CB7E9DD7B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F0E0A4-B45D-0F8A-0AE3-15348F52B8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7FF65B-B234-BD28-A1B0-DA766FBFC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C85B-A723-485B-80E6-BC30001F9FC7}" type="datetimeFigureOut">
              <a:rPr lang="en-GB" smtClean="0"/>
              <a:t>18/04/2024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4C2A8C-6F02-EBC6-8BBE-8B64DBC87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98674A-65C0-6EE6-3CB0-E16D3B236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887-3B7E-4D60-A88B-F49688539F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9178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0F8594-70D0-0F44-12DF-A43F576EF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97178E-601C-D05B-A7BE-492EAA88B3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10F9C4-0C95-B2A9-EA99-30022DA66C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5C85B-A723-485B-80E6-BC30001F9FC7}" type="datetimeFigureOut">
              <a:rPr lang="en-GB" smtClean="0"/>
              <a:t>18/04/2024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9DF56-DB21-6C4D-5ABF-BBA5331727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100A4A-12C8-0C9A-BB44-2F083FACFC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AE887-3B7E-4D60-A88B-F49688539F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7599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875AED-8179-47B8-968D-A2EAB11F7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6" y="0"/>
            <a:ext cx="12188952" cy="686883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C5113F3-2CC0-4EDD-BFB4-D46F48CA1DBD}"/>
              </a:ext>
            </a:extLst>
          </p:cNvPr>
          <p:cNvSpPr txBox="1"/>
          <p:nvPr/>
        </p:nvSpPr>
        <p:spPr>
          <a:xfrm>
            <a:off x="1023480" y="1862581"/>
            <a:ext cx="10141991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4400" b="1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Opportunity Sheffield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4000" b="1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Advance Programme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en-GB" sz="4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2800" b="1" kern="1200" dirty="0">
                <a:solidFill>
                  <a:schemeClr val="bg1"/>
                </a:solidFill>
                <a:latin typeface="Aptos" panose="020B0004020202020204" pitchFamily="34" charset="0"/>
              </a:rPr>
              <a:t>Teacake Club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en-GB" sz="48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/>
            <a:r>
              <a:rPr lang="en-GB" sz="4800" b="1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endParaRPr lang="en-GB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4" name="Picture 3" descr="A picture containing icon&#10;&#10;Description automatically generated">
            <a:extLst>
              <a:ext uri="{FF2B5EF4-FFF2-40B4-BE49-F238E27FC236}">
                <a16:creationId xmlns:a16="http://schemas.microsoft.com/office/drawing/2014/main" id="{47FB2079-984E-23C0-C5A2-288043B684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8726" y="453240"/>
            <a:ext cx="1431620" cy="143162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CA954B0-490A-35A1-0D83-7E7077437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71" y="4367095"/>
            <a:ext cx="1532665" cy="1506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78E9D4-54A8-9142-33CF-428CE6AEC9A0}"/>
              </a:ext>
            </a:extLst>
          </p:cNvPr>
          <p:cNvSpPr txBox="1"/>
          <p:nvPr/>
        </p:nvSpPr>
        <p:spPr>
          <a:xfrm>
            <a:off x="499224" y="4539268"/>
            <a:ext cx="6718674" cy="11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Bill Hilton</a:t>
            </a:r>
          </a:p>
          <a:p>
            <a:pPr>
              <a:lnSpc>
                <a:spcPct val="150000"/>
              </a:lnSpc>
            </a:pPr>
            <a:r>
              <a:rPr lang="en-GB" sz="16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Strategic Support Officer</a:t>
            </a:r>
            <a:endParaRPr lang="en-GB" sz="1600" dirty="0">
              <a:solidFill>
                <a:schemeClr val="bg1"/>
              </a:solidFill>
              <a:latin typeface="Aptos" panose="020B00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6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Bill.Hilton@sheffield.gov.uk</a:t>
            </a:r>
            <a:endParaRPr lang="en-GB" sz="1600" dirty="0">
              <a:solidFill>
                <a:schemeClr val="bg1"/>
              </a:solidFill>
              <a:effectLst/>
              <a:latin typeface="Aptos" panose="020B00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04C792-E92E-4264-157C-D566B1AA16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840" y="513530"/>
            <a:ext cx="3581400" cy="7846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5B3F459-243A-E13A-5D85-65918DE51B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84080" y="4539268"/>
            <a:ext cx="1905647" cy="105284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EA5366B-1C1E-39D0-A9DC-95FBE301D0C5}"/>
              </a:ext>
            </a:extLst>
          </p:cNvPr>
          <p:cNvSpPr txBox="1"/>
          <p:nvPr/>
        </p:nvSpPr>
        <p:spPr>
          <a:xfrm>
            <a:off x="368605" y="6043426"/>
            <a:ext cx="113558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</a:rPr>
              <a:t>Skills &amp; Employability South Yorkshire is being delivered by Sheffield City Council and is part-funded by South Yorkshire Mayoral Combined Authority. This project is part-funded by the UK Government through the UK Shared Prosperity Fund. </a:t>
            </a:r>
          </a:p>
        </p:txBody>
      </p:sp>
    </p:spTree>
    <p:extLst>
      <p:ext uri="{BB962C8B-B14F-4D97-AF65-F5344CB8AC3E}">
        <p14:creationId xmlns:p14="http://schemas.microsoft.com/office/powerpoint/2010/main" val="1181944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875AED-8179-47B8-968D-A2EAB11F7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88952" cy="686883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C5113F3-2CC0-4EDD-BFB4-D46F48CA1DBD}"/>
              </a:ext>
            </a:extLst>
          </p:cNvPr>
          <p:cNvSpPr txBox="1"/>
          <p:nvPr/>
        </p:nvSpPr>
        <p:spPr>
          <a:xfrm>
            <a:off x="380498" y="1966431"/>
            <a:ext cx="1046761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0B0004020202020204" pitchFamily="34" charset="0"/>
                <a:cs typeface="Segoe UI"/>
              </a:rPr>
              <a:t>Advice on how to identify workforce skills needs, promote the offer to employees, schedule training and support learners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0B0004020202020204" pitchFamily="34" charset="0"/>
              <a:cs typeface="Segoe UI" panose="020B0502040204020203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0B0004020202020204" pitchFamily="34" charset="0"/>
                <a:cs typeface="Segoe UI" panose="020B0502040204020203" pitchFamily="34" charset="0"/>
              </a:rPr>
              <a:t>Funded training to help your employees upskill, reskill and progress in work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0B0004020202020204" pitchFamily="34" charset="0"/>
              <a:cs typeface="Segoe UI" panose="020B0502040204020203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0B0004020202020204" pitchFamily="34" charset="0"/>
                <a:cs typeface="Segoe UI" panose="020B0502040204020203" pitchFamily="34" charset="0"/>
              </a:rPr>
              <a:t>Focused on individual development, helping employees maximise their potential – supports employers by investing in staff and build capacity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0B0004020202020204" pitchFamily="34" charset="0"/>
              <a:cs typeface="Segoe UI" panose="020B0502040204020203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0B0004020202020204" pitchFamily="34" charset="0"/>
                <a:cs typeface="Segoe UI" panose="020B0502040204020203" pitchFamily="34" charset="0"/>
              </a:rPr>
              <a:t>Eligibility: Aged 18+, employed, resident in South Yorkshire</a:t>
            </a:r>
          </a:p>
        </p:txBody>
      </p:sp>
      <p:pic>
        <p:nvPicPr>
          <p:cNvPr id="4" name="Picture 3" descr="A picture containing icon&#10;&#10;Description automatically generated">
            <a:extLst>
              <a:ext uri="{FF2B5EF4-FFF2-40B4-BE49-F238E27FC236}">
                <a16:creationId xmlns:a16="http://schemas.microsoft.com/office/drawing/2014/main" id="{47FB2079-984E-23C0-C5A2-288043B684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7308" y="406633"/>
            <a:ext cx="1407893" cy="140789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CA954B0-490A-35A1-0D83-7E7077437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504" y="4673987"/>
            <a:ext cx="1395177" cy="137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E94C3C5-AB2C-B14B-15B0-A627E2ECA0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377" y="614905"/>
            <a:ext cx="3853006" cy="8474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20EAE1-A092-E1CC-A02D-B35D2C8C06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47828" y="4796571"/>
            <a:ext cx="1831019" cy="101368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4A63DB4-EA70-44BE-FB5D-B5DAA02C8E5C}"/>
              </a:ext>
            </a:extLst>
          </p:cNvPr>
          <p:cNvSpPr txBox="1"/>
          <p:nvPr/>
        </p:nvSpPr>
        <p:spPr>
          <a:xfrm>
            <a:off x="329402" y="6112849"/>
            <a:ext cx="114966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Skills &amp; Employability South Yorkshire is being delivered by Sheffield City Council and is part-funded by South Yorkshire Mayoral Combined Authority. This project is part-funded by the UK Government through the UK Shared Prosperity Fund. </a:t>
            </a:r>
          </a:p>
        </p:txBody>
      </p:sp>
      <p:pic>
        <p:nvPicPr>
          <p:cNvPr id="8" name="Picture 7" descr="A white flower with black text&#10;&#10;Description automatically generated">
            <a:extLst>
              <a:ext uri="{FF2B5EF4-FFF2-40B4-BE49-F238E27FC236}">
                <a16:creationId xmlns:a16="http://schemas.microsoft.com/office/drawing/2014/main" id="{44E5367B-77C2-3797-CDB2-461826E162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430" y="4779818"/>
            <a:ext cx="1129753" cy="1030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97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875AED-8179-47B8-968D-A2EAB11F7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58" y="-10839"/>
            <a:ext cx="12188952" cy="686883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C5113F3-2CC0-4EDD-BFB4-D46F48CA1DBD}"/>
              </a:ext>
            </a:extLst>
          </p:cNvPr>
          <p:cNvSpPr txBox="1"/>
          <p:nvPr/>
        </p:nvSpPr>
        <p:spPr>
          <a:xfrm>
            <a:off x="542377" y="2229936"/>
            <a:ext cx="1046761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 dirty="0">
                <a:solidFill>
                  <a:schemeClr val="bg1"/>
                </a:solidFill>
                <a:latin typeface="Aptos" panose="020B0004020202020204" pitchFamily="34" charset="0"/>
                <a:cs typeface="Segoe UI"/>
              </a:rPr>
              <a:t>Mental Health First Aid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0B0004020202020204" pitchFamily="34" charset="0"/>
                <a:cs typeface="Segoe UI"/>
              </a:rPr>
              <a:t>IOSH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 dirty="0">
                <a:solidFill>
                  <a:schemeClr val="bg1"/>
                </a:solidFill>
                <a:latin typeface="Aptos" panose="020B0004020202020204" pitchFamily="34" charset="0"/>
                <a:cs typeface="Segoe UI"/>
              </a:rPr>
              <a:t>Forest School Team Leader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0B0004020202020204" pitchFamily="34" charset="0"/>
                <a:cs typeface="Segoe UI"/>
              </a:rPr>
              <a:t>Teaching Assistant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 dirty="0">
                <a:solidFill>
                  <a:schemeClr val="bg1"/>
                </a:solidFill>
                <a:latin typeface="Aptos" panose="020B0004020202020204" pitchFamily="34" charset="0"/>
                <a:cs typeface="Segoe UI"/>
              </a:rPr>
              <a:t>IPS Supervision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0B0004020202020204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3" descr="A picture containing icon&#10;&#10;Description automatically generated">
            <a:extLst>
              <a:ext uri="{FF2B5EF4-FFF2-40B4-BE49-F238E27FC236}">
                <a16:creationId xmlns:a16="http://schemas.microsoft.com/office/drawing/2014/main" id="{47FB2079-984E-23C0-C5A2-288043B684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7308" y="406633"/>
            <a:ext cx="1407893" cy="140789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CA954B0-490A-35A1-0D83-7E7077437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504" y="4673987"/>
            <a:ext cx="1395177" cy="137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E94C3C5-AB2C-B14B-15B0-A627E2ECA0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377" y="614905"/>
            <a:ext cx="3853006" cy="8474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20EAE1-A092-E1CC-A02D-B35D2C8C06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47828" y="4796571"/>
            <a:ext cx="1831019" cy="101368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4A63DB4-EA70-44BE-FB5D-B5DAA02C8E5C}"/>
              </a:ext>
            </a:extLst>
          </p:cNvPr>
          <p:cNvSpPr txBox="1"/>
          <p:nvPr/>
        </p:nvSpPr>
        <p:spPr>
          <a:xfrm>
            <a:off x="329402" y="6112849"/>
            <a:ext cx="114966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Skills &amp; Employability South Yorkshire is being delivered by Sheffield City Council and is part-funded by South Yorkshire Mayoral Combined Authority. This project is part-funded by the UK Government through the UK Shared Prosperity Fund. </a:t>
            </a:r>
          </a:p>
        </p:txBody>
      </p:sp>
      <p:pic>
        <p:nvPicPr>
          <p:cNvPr id="8" name="Picture 7" descr="A white flower with black text&#10;&#10;Description automatically generated">
            <a:extLst>
              <a:ext uri="{FF2B5EF4-FFF2-40B4-BE49-F238E27FC236}">
                <a16:creationId xmlns:a16="http://schemas.microsoft.com/office/drawing/2014/main" id="{44E5367B-77C2-3797-CDB2-461826E162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430" y="4779818"/>
            <a:ext cx="1129753" cy="1030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836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icon&#10;&#10;Description automatically generated">
            <a:extLst>
              <a:ext uri="{FF2B5EF4-FFF2-40B4-BE49-F238E27FC236}">
                <a16:creationId xmlns:a16="http://schemas.microsoft.com/office/drawing/2014/main" id="{47FB2079-984E-23C0-C5A2-288043B684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8726" y="453240"/>
            <a:ext cx="1431620" cy="1431620"/>
          </a:xfrm>
          <a:prstGeom prst="rect">
            <a:avLst/>
          </a:prstGeom>
        </p:spPr>
      </p:pic>
      <p:pic>
        <p:nvPicPr>
          <p:cNvPr id="1026" name="Picture 2" descr="No alt text provided for this image">
            <a:extLst>
              <a:ext uri="{FF2B5EF4-FFF2-40B4-BE49-F238E27FC236}">
                <a16:creationId xmlns:a16="http://schemas.microsoft.com/office/drawing/2014/main" id="{77BDC691-91D6-8AC0-5CE6-CEEAFAF87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3008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875AED-8179-47B8-968D-A2EAB11F7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0"/>
            <a:ext cx="12188952" cy="686883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C5113F3-2CC0-4EDD-BFB4-D46F48CA1DBD}"/>
              </a:ext>
            </a:extLst>
          </p:cNvPr>
          <p:cNvSpPr txBox="1"/>
          <p:nvPr/>
        </p:nvSpPr>
        <p:spPr>
          <a:xfrm>
            <a:off x="195255" y="2741562"/>
            <a:ext cx="10192053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en-GB" sz="48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/>
            <a:r>
              <a:rPr lang="en-GB" sz="4800" b="1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endParaRPr lang="en-GB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4" name="Picture 3" descr="A picture containing icon&#10;&#10;Description automatically generated">
            <a:extLst>
              <a:ext uri="{FF2B5EF4-FFF2-40B4-BE49-F238E27FC236}">
                <a16:creationId xmlns:a16="http://schemas.microsoft.com/office/drawing/2014/main" id="{47FB2079-984E-23C0-C5A2-288043B684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7308" y="406633"/>
            <a:ext cx="1407893" cy="140789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CA954B0-490A-35A1-0D83-7E7077437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9756" y="4388167"/>
            <a:ext cx="1685925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0170E43-ABAE-EA80-13F4-10F699991229}"/>
              </a:ext>
            </a:extLst>
          </p:cNvPr>
          <p:cNvSpPr txBox="1"/>
          <p:nvPr/>
        </p:nvSpPr>
        <p:spPr>
          <a:xfrm>
            <a:off x="1966975" y="2431818"/>
            <a:ext cx="82550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3600" b="1" dirty="0">
                <a:solidFill>
                  <a:schemeClr val="bg1"/>
                </a:solidFill>
                <a:cs typeface="Arial" panose="020B0604020202020204" pitchFamily="34" charset="0"/>
              </a:rPr>
              <a:t>Closing Date Thursday 9</a:t>
            </a:r>
            <a:r>
              <a:rPr lang="en-GB" sz="3600" b="1" baseline="30000" dirty="0">
                <a:solidFill>
                  <a:schemeClr val="bg1"/>
                </a:solidFill>
                <a:cs typeface="Arial" panose="020B0604020202020204" pitchFamily="34" charset="0"/>
              </a:rPr>
              <a:t>th</a:t>
            </a:r>
            <a:r>
              <a:rPr lang="en-GB" sz="3600" b="1" dirty="0">
                <a:solidFill>
                  <a:schemeClr val="bg1"/>
                </a:solidFill>
                <a:cs typeface="Arial" panose="020B0604020202020204" pitchFamily="34" charset="0"/>
              </a:rPr>
              <a:t> May 2024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3600" b="1" dirty="0">
                <a:solidFill>
                  <a:schemeClr val="bg1"/>
                </a:solidFill>
                <a:cs typeface="Arial" panose="020B0604020202020204" pitchFamily="34" charset="0"/>
              </a:rPr>
              <a:t>Contact Bill Hilton or Becky Hopewell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94C3C5-AB2C-B14B-15B0-A627E2ECA0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377" y="614905"/>
            <a:ext cx="3853006" cy="8474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20EAE1-A092-E1CC-A02D-B35D2C8C06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66254" y="4585325"/>
            <a:ext cx="2212594" cy="122492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4A63DB4-EA70-44BE-FB5D-B5DAA02C8E5C}"/>
              </a:ext>
            </a:extLst>
          </p:cNvPr>
          <p:cNvSpPr txBox="1"/>
          <p:nvPr/>
        </p:nvSpPr>
        <p:spPr>
          <a:xfrm>
            <a:off x="329402" y="6112849"/>
            <a:ext cx="114966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Skills &amp; Employability South Yorkshire is being delivered by Sheffield City Council and is part-funded by South Yorkshire Mayoral Combined Authority. This project is part-funded by the UK Government through the UK Shared Prosperity Fund. </a:t>
            </a:r>
          </a:p>
        </p:txBody>
      </p:sp>
      <p:pic>
        <p:nvPicPr>
          <p:cNvPr id="8" name="Picture 7" descr="A white flower with black text&#10;&#10;Description automatically generated">
            <a:extLst>
              <a:ext uri="{FF2B5EF4-FFF2-40B4-BE49-F238E27FC236}">
                <a16:creationId xmlns:a16="http://schemas.microsoft.com/office/drawing/2014/main" id="{44E5367B-77C2-3797-CDB2-461826E162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996" y="4565081"/>
            <a:ext cx="1365187" cy="1245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775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ee85a2a-d933-4483-8446-7f50a3662221" xsi:nil="true"/>
    <lcf76f155ced4ddcb4097134ff3c332f xmlns="17dd376a-7703-4d16-8034-213cffa6164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2315FF91480F41BB382630AFAFE163" ma:contentTypeVersion="17" ma:contentTypeDescription="Create a new document." ma:contentTypeScope="" ma:versionID="9cfac1401d4ee9c4b79011296ed9630a">
  <xsd:schema xmlns:xsd="http://www.w3.org/2001/XMLSchema" xmlns:xs="http://www.w3.org/2001/XMLSchema" xmlns:p="http://schemas.microsoft.com/office/2006/metadata/properties" xmlns:ns2="17dd376a-7703-4d16-8034-213cffa61642" xmlns:ns3="7ee85a2a-d933-4483-8446-7f50a3662221" targetNamespace="http://schemas.microsoft.com/office/2006/metadata/properties" ma:root="true" ma:fieldsID="50fbad787fc9e16995c65456a57b992b" ns2:_="" ns3:_="">
    <xsd:import namespace="17dd376a-7703-4d16-8034-213cffa61642"/>
    <xsd:import namespace="7ee85a2a-d933-4483-8446-7f50a36622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dd376a-7703-4d16-8034-213cffa616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a4514f55-2398-460d-b1d9-0db7fd9bad4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e85a2a-d933-4483-8446-7f50a3662221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fe015ee8-dc21-4973-815c-26479bba58d5}" ma:internalName="TaxCatchAll" ma:showField="CatchAllData" ma:web="7ee85a2a-d933-4483-8446-7f50a36622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1F7875D-6E96-400B-8A8A-252DE5CB49D7}">
  <ds:schemaRefs>
    <ds:schemaRef ds:uri="http://purl.org/dc/elements/1.1/"/>
    <ds:schemaRef ds:uri="7ee85a2a-d933-4483-8446-7f50a3662221"/>
    <ds:schemaRef ds:uri="http://schemas.microsoft.com/office/2006/metadata/properties"/>
    <ds:schemaRef ds:uri="http://purl.org/dc/terms/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17dd376a-7703-4d16-8034-213cffa6164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330F238-0A67-430F-B40B-3634BAC9EF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9571153-728E-47C8-BC39-55B6EA6A72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dd376a-7703-4d16-8034-213cffa61642"/>
    <ds:schemaRef ds:uri="7ee85a2a-d933-4483-8446-7f50a36622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660</TotalTime>
  <Words>264</Words>
  <Application>Microsoft Office PowerPoint</Application>
  <PresentationFormat>Widescreen</PresentationFormat>
  <Paragraphs>34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Lawrie</dc:creator>
  <cp:lastModifiedBy>Bill Hilton</cp:lastModifiedBy>
  <cp:revision>7</cp:revision>
  <dcterms:created xsi:type="dcterms:W3CDTF">2024-01-08T13:26:18Z</dcterms:created>
  <dcterms:modified xsi:type="dcterms:W3CDTF">2024-04-18T14:44:05Z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8588358-c3f1-4695-a290-e2f70d15689d_Enabled">
    <vt:lpwstr>true</vt:lpwstr>
  </property>
  <property fmtid="{D5CDD505-2E9C-101B-9397-08002B2CF9AE}" pid="3" name="MSIP_Label_c8588358-c3f1-4695-a290-e2f70d15689d_SetDate">
    <vt:lpwstr>2024-01-08T14:45:55Z</vt:lpwstr>
  </property>
  <property fmtid="{D5CDD505-2E9C-101B-9397-08002B2CF9AE}" pid="4" name="MSIP_Label_c8588358-c3f1-4695-a290-e2f70d15689d_Method">
    <vt:lpwstr>Privileged</vt:lpwstr>
  </property>
  <property fmtid="{D5CDD505-2E9C-101B-9397-08002B2CF9AE}" pid="5" name="MSIP_Label_c8588358-c3f1-4695-a290-e2f70d15689d_Name">
    <vt:lpwstr>Official – General</vt:lpwstr>
  </property>
  <property fmtid="{D5CDD505-2E9C-101B-9397-08002B2CF9AE}" pid="6" name="MSIP_Label_c8588358-c3f1-4695-a290-e2f70d15689d_SiteId">
    <vt:lpwstr>a1ba59b9-7204-48d8-a360-7770245ad4a9</vt:lpwstr>
  </property>
  <property fmtid="{D5CDD505-2E9C-101B-9397-08002B2CF9AE}" pid="7" name="MSIP_Label_c8588358-c3f1-4695-a290-e2f70d15689d_ActionId">
    <vt:lpwstr>33b9d90e-82bf-48e3-9009-10e95a598434</vt:lpwstr>
  </property>
  <property fmtid="{D5CDD505-2E9C-101B-9397-08002B2CF9AE}" pid="8" name="MSIP_Label_c8588358-c3f1-4695-a290-e2f70d15689d_ContentBits">
    <vt:lpwstr>0</vt:lpwstr>
  </property>
  <property fmtid="{D5CDD505-2E9C-101B-9397-08002B2CF9AE}" pid="9" name="ContentTypeId">
    <vt:lpwstr>0x010100642315FF91480F41BB382630AFAFE163</vt:lpwstr>
  </property>
</Properties>
</file>