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5" r:id="rId4"/>
    <p:sldMasterId id="2147483677" r:id="rId5"/>
    <p:sldMasterId id="2147483837" r:id="rId6"/>
  </p:sldMasterIdLst>
  <p:notesMasterIdLst>
    <p:notesMasterId r:id="rId19"/>
  </p:notesMasterIdLst>
  <p:handoutMasterIdLst>
    <p:handoutMasterId r:id="rId20"/>
  </p:handoutMasterIdLst>
  <p:sldIdLst>
    <p:sldId id="295" r:id="rId7"/>
    <p:sldId id="422" r:id="rId8"/>
    <p:sldId id="423" r:id="rId9"/>
    <p:sldId id="424" r:id="rId10"/>
    <p:sldId id="425" r:id="rId11"/>
    <p:sldId id="426" r:id="rId12"/>
    <p:sldId id="427" r:id="rId13"/>
    <p:sldId id="428" r:id="rId14"/>
    <p:sldId id="429" r:id="rId15"/>
    <p:sldId id="430" r:id="rId16"/>
    <p:sldId id="431" r:id="rId17"/>
    <p:sldId id="432" r:id="rId18"/>
  </p:sldIdLst>
  <p:sldSz cx="12192000" cy="6858000"/>
  <p:notesSz cx="6858000" cy="9144000"/>
  <p:custDataLst>
    <p:tags r:id="rId21"/>
  </p:custDataLst>
  <p:defaultTextStyle>
    <a:defPPr>
      <a:defRPr lang="en-GB"/>
    </a:defPPr>
    <a:lvl1pPr algn="l" rtl="0" fontAlgn="base">
      <a:spcBef>
        <a:spcPct val="0"/>
      </a:spcBef>
      <a:spcAft>
        <a:spcPct val="0"/>
      </a:spcAft>
      <a:defRPr b="1" kern="1200">
        <a:solidFill>
          <a:srgbClr val="4D4D4D"/>
        </a:solidFill>
        <a:latin typeface="Arial" panose="020B0604020202020204" pitchFamily="34" charset="0"/>
        <a:ea typeface="ヒラギノ角ゴ Pro W3" pitchFamily="1" charset="-128"/>
        <a:cs typeface="+mn-cs"/>
      </a:defRPr>
    </a:lvl1pPr>
    <a:lvl2pPr marL="457200" algn="l" rtl="0" fontAlgn="base">
      <a:spcBef>
        <a:spcPct val="0"/>
      </a:spcBef>
      <a:spcAft>
        <a:spcPct val="0"/>
      </a:spcAft>
      <a:defRPr b="1" kern="1200">
        <a:solidFill>
          <a:srgbClr val="4D4D4D"/>
        </a:solidFill>
        <a:latin typeface="Arial" panose="020B0604020202020204" pitchFamily="34" charset="0"/>
        <a:ea typeface="ヒラギノ角ゴ Pro W3" pitchFamily="1" charset="-128"/>
        <a:cs typeface="+mn-cs"/>
      </a:defRPr>
    </a:lvl2pPr>
    <a:lvl3pPr marL="914400" algn="l" rtl="0" fontAlgn="base">
      <a:spcBef>
        <a:spcPct val="0"/>
      </a:spcBef>
      <a:spcAft>
        <a:spcPct val="0"/>
      </a:spcAft>
      <a:defRPr b="1" kern="1200">
        <a:solidFill>
          <a:srgbClr val="4D4D4D"/>
        </a:solidFill>
        <a:latin typeface="Arial" panose="020B0604020202020204" pitchFamily="34" charset="0"/>
        <a:ea typeface="ヒラギノ角ゴ Pro W3" pitchFamily="1" charset="-128"/>
        <a:cs typeface="+mn-cs"/>
      </a:defRPr>
    </a:lvl3pPr>
    <a:lvl4pPr marL="1371600" algn="l" rtl="0" fontAlgn="base">
      <a:spcBef>
        <a:spcPct val="0"/>
      </a:spcBef>
      <a:spcAft>
        <a:spcPct val="0"/>
      </a:spcAft>
      <a:defRPr b="1" kern="1200">
        <a:solidFill>
          <a:srgbClr val="4D4D4D"/>
        </a:solidFill>
        <a:latin typeface="Arial" panose="020B0604020202020204" pitchFamily="34" charset="0"/>
        <a:ea typeface="ヒラギノ角ゴ Pro W3" pitchFamily="1" charset="-128"/>
        <a:cs typeface="+mn-cs"/>
      </a:defRPr>
    </a:lvl4pPr>
    <a:lvl5pPr marL="1828800" algn="l" rtl="0" fontAlgn="base">
      <a:spcBef>
        <a:spcPct val="0"/>
      </a:spcBef>
      <a:spcAft>
        <a:spcPct val="0"/>
      </a:spcAft>
      <a:defRPr b="1" kern="1200">
        <a:solidFill>
          <a:srgbClr val="4D4D4D"/>
        </a:solidFill>
        <a:latin typeface="Arial" panose="020B0604020202020204" pitchFamily="34" charset="0"/>
        <a:ea typeface="ヒラギノ角ゴ Pro W3" pitchFamily="1" charset="-128"/>
        <a:cs typeface="+mn-cs"/>
      </a:defRPr>
    </a:lvl5pPr>
    <a:lvl6pPr marL="2286000" algn="l" defTabSz="914400" rtl="0" eaLnBrk="1" latinLnBrk="0" hangingPunct="1">
      <a:defRPr b="1" kern="1200">
        <a:solidFill>
          <a:srgbClr val="4D4D4D"/>
        </a:solidFill>
        <a:latin typeface="Arial" panose="020B0604020202020204" pitchFamily="34" charset="0"/>
        <a:ea typeface="ヒラギノ角ゴ Pro W3" pitchFamily="1" charset="-128"/>
        <a:cs typeface="+mn-cs"/>
      </a:defRPr>
    </a:lvl6pPr>
    <a:lvl7pPr marL="2743200" algn="l" defTabSz="914400" rtl="0" eaLnBrk="1" latinLnBrk="0" hangingPunct="1">
      <a:defRPr b="1" kern="1200">
        <a:solidFill>
          <a:srgbClr val="4D4D4D"/>
        </a:solidFill>
        <a:latin typeface="Arial" panose="020B0604020202020204" pitchFamily="34" charset="0"/>
        <a:ea typeface="ヒラギノ角ゴ Pro W3" pitchFamily="1" charset="-128"/>
        <a:cs typeface="+mn-cs"/>
      </a:defRPr>
    </a:lvl7pPr>
    <a:lvl8pPr marL="3200400" algn="l" defTabSz="914400" rtl="0" eaLnBrk="1" latinLnBrk="0" hangingPunct="1">
      <a:defRPr b="1" kern="1200">
        <a:solidFill>
          <a:srgbClr val="4D4D4D"/>
        </a:solidFill>
        <a:latin typeface="Arial" panose="020B0604020202020204" pitchFamily="34" charset="0"/>
        <a:ea typeface="ヒラギノ角ゴ Pro W3" pitchFamily="1" charset="-128"/>
        <a:cs typeface="+mn-cs"/>
      </a:defRPr>
    </a:lvl8pPr>
    <a:lvl9pPr marL="3657600" algn="l" defTabSz="914400" rtl="0" eaLnBrk="1" latinLnBrk="0" hangingPunct="1">
      <a:defRPr b="1" kern="1200">
        <a:solidFill>
          <a:srgbClr val="4D4D4D"/>
        </a:solidFill>
        <a:latin typeface="Arial" panose="020B0604020202020204" pitchFamily="34" charset="0"/>
        <a:ea typeface="ヒラギノ角ゴ Pro W3" pitchFamily="1"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7E"/>
    <a:srgbClr val="000000"/>
    <a:srgbClr val="81D610"/>
    <a:srgbClr val="800000"/>
    <a:srgbClr val="FEF1BE"/>
    <a:srgbClr val="CF6B07"/>
    <a:srgbClr val="26697E"/>
    <a:srgbClr val="2A738A"/>
    <a:srgbClr val="3A9FBE"/>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82" autoAdjust="0"/>
    <p:restoredTop sz="78911" autoAdjust="0"/>
  </p:normalViewPr>
  <p:slideViewPr>
    <p:cSldViewPr>
      <p:cViewPr varScale="1">
        <p:scale>
          <a:sx n="161" d="100"/>
          <a:sy n="161" d="100"/>
        </p:scale>
        <p:origin x="1112" y="200"/>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77" d="100"/>
          <a:sy n="77" d="100"/>
        </p:scale>
        <p:origin x="-208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5108" name="Rectangle 4">
            <a:extLst>
              <a:ext uri="{FF2B5EF4-FFF2-40B4-BE49-F238E27FC236}">
                <a16:creationId xmlns:a16="http://schemas.microsoft.com/office/drawing/2014/main" id="{B7DECE78-0644-4F8A-BAA5-D7CA78F12CB0}"/>
              </a:ext>
            </a:extLst>
          </p:cNvPr>
          <p:cNvSpPr>
            <a:spLocks noGrp="1" noChangeArrowheads="1"/>
          </p:cNvSpPr>
          <p:nvPr>
            <p:ph type="ftr" sz="quarter" idx="2"/>
          </p:nvPr>
        </p:nvSpPr>
        <p:spPr bwMode="auto">
          <a:xfrm>
            <a:off x="476250" y="8604250"/>
            <a:ext cx="57340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eaLnBrk="0" hangingPunct="0">
              <a:defRPr sz="1000" b="0">
                <a:solidFill>
                  <a:srgbClr val="005972"/>
                </a:solidFill>
                <a:latin typeface="Network Rail Sans" pitchFamily="50" charset="0"/>
              </a:defRPr>
            </a:lvl1pPr>
          </a:lstStyle>
          <a:p>
            <a:pPr>
              <a:defRPr/>
            </a:pPr>
            <a:r>
              <a:rPr lang="en-GB" dirty="0"/>
              <a:t>PLT 701b - Issue 1.0</a:t>
            </a:r>
          </a:p>
        </p:txBody>
      </p:sp>
      <p:sp>
        <p:nvSpPr>
          <p:cNvPr id="175109" name="Rectangle 5">
            <a:extLst>
              <a:ext uri="{FF2B5EF4-FFF2-40B4-BE49-F238E27FC236}">
                <a16:creationId xmlns:a16="http://schemas.microsoft.com/office/drawing/2014/main" id="{6BFAD609-9747-4DAA-A111-6AAB2DC6C785}"/>
              </a:ext>
            </a:extLst>
          </p:cNvPr>
          <p:cNvSpPr>
            <a:spLocks noGrp="1" noChangeArrowheads="1"/>
          </p:cNvSpPr>
          <p:nvPr>
            <p:ph type="sldNum" sz="quarter" idx="3"/>
          </p:nvPr>
        </p:nvSpPr>
        <p:spPr bwMode="auto">
          <a:xfrm>
            <a:off x="6238875" y="8604250"/>
            <a:ext cx="35877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eaLnBrk="0" hangingPunct="0">
              <a:defRPr sz="1200" b="0">
                <a:solidFill>
                  <a:srgbClr val="005972"/>
                </a:solidFill>
                <a:latin typeface="Network Rail Sans" pitchFamily="50" charset="0"/>
              </a:defRPr>
            </a:lvl1pPr>
          </a:lstStyle>
          <a:p>
            <a:fld id="{0157783F-D146-4C1A-AAC8-D3EF61379478}" type="slidenum">
              <a:rPr lang="en-GB" altLang="en-US"/>
              <a:pPr/>
              <a:t>‹#›</a:t>
            </a:fld>
            <a:endParaRPr lang="en-GB" altLang="en-US" dirty="0"/>
          </a:p>
        </p:txBody>
      </p:sp>
      <p:grpSp>
        <p:nvGrpSpPr>
          <p:cNvPr id="19460" name="Group 431">
            <a:extLst>
              <a:ext uri="{FF2B5EF4-FFF2-40B4-BE49-F238E27FC236}">
                <a16:creationId xmlns:a16="http://schemas.microsoft.com/office/drawing/2014/main" id="{858F6620-6BCA-4D32-8449-B2972BF88033}"/>
              </a:ext>
            </a:extLst>
          </p:cNvPr>
          <p:cNvGrpSpPr>
            <a:grpSpLocks/>
          </p:cNvGrpSpPr>
          <p:nvPr/>
        </p:nvGrpSpPr>
        <p:grpSpPr bwMode="auto">
          <a:xfrm>
            <a:off x="-3175" y="0"/>
            <a:ext cx="6384925" cy="9144000"/>
            <a:chOff x="-2" y="0"/>
            <a:chExt cx="4022" cy="5760"/>
          </a:xfrm>
        </p:grpSpPr>
        <p:sp>
          <p:nvSpPr>
            <p:cNvPr id="19463" name="Freeform 355">
              <a:extLst>
                <a:ext uri="{FF2B5EF4-FFF2-40B4-BE49-F238E27FC236}">
                  <a16:creationId xmlns:a16="http://schemas.microsoft.com/office/drawing/2014/main" id="{43C99A31-44C8-4259-8C09-90E0B6415FA4}"/>
                </a:ext>
              </a:extLst>
            </p:cNvPr>
            <p:cNvSpPr>
              <a:spLocks/>
            </p:cNvSpPr>
            <p:nvPr/>
          </p:nvSpPr>
          <p:spPr bwMode="auto">
            <a:xfrm>
              <a:off x="28" y="204"/>
              <a:ext cx="3992" cy="272"/>
            </a:xfrm>
            <a:custGeom>
              <a:avLst/>
              <a:gdLst>
                <a:gd name="T0" fmla="*/ 14 w 3346"/>
                <a:gd name="T1" fmla="*/ 0 h 245"/>
                <a:gd name="T2" fmla="*/ 8089 w 3346"/>
                <a:gd name="T3" fmla="*/ 0 h 245"/>
                <a:gd name="T4" fmla="*/ 7948 w 3346"/>
                <a:gd name="T5" fmla="*/ 413 h 245"/>
                <a:gd name="T6" fmla="*/ 0 w 3346"/>
                <a:gd name="T7" fmla="*/ 413 h 245"/>
                <a:gd name="T8" fmla="*/ 14 w 3346"/>
                <a:gd name="T9" fmla="*/ 0 h 2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46" h="245">
                  <a:moveTo>
                    <a:pt x="6" y="0"/>
                  </a:moveTo>
                  <a:lnTo>
                    <a:pt x="3346" y="0"/>
                  </a:lnTo>
                  <a:lnTo>
                    <a:pt x="3288" y="245"/>
                  </a:lnTo>
                  <a:lnTo>
                    <a:pt x="0" y="245"/>
                  </a:lnTo>
                  <a:lnTo>
                    <a:pt x="6" y="0"/>
                  </a:lnTo>
                  <a:close/>
                </a:path>
              </a:pathLst>
            </a:custGeom>
            <a:gradFill rotWithShape="1">
              <a:gsLst>
                <a:gs pos="0">
                  <a:srgbClr val="005972"/>
                </a:gs>
                <a:gs pos="100000">
                  <a:srgbClr val="3A9FBE"/>
                </a:gs>
              </a:gsLst>
              <a:lin ang="0" scaled="1"/>
            </a:gradFill>
            <a:ln>
              <a:noFill/>
            </a:ln>
            <a:extLst>
              <a:ext uri="{91240B29-F687-4F45-9708-019B960494DF}">
                <a14:hiddenLine xmlns:a14="http://schemas.microsoft.com/office/drawing/2010/main" w="0">
                  <a:solidFill>
                    <a:srgbClr val="003359"/>
                  </a:solidFill>
                  <a:prstDash val="solid"/>
                  <a:round/>
                  <a:headEnd/>
                  <a:tailEnd/>
                </a14:hiddenLine>
              </a:ext>
            </a:extLst>
          </p:spPr>
          <p:txBody>
            <a:bodyPr/>
            <a:lstStyle/>
            <a:p>
              <a:endParaRPr lang="en-US" dirty="0"/>
            </a:p>
          </p:txBody>
        </p:sp>
        <p:sp>
          <p:nvSpPr>
            <p:cNvPr id="19464" name="Rectangle 356">
              <a:extLst>
                <a:ext uri="{FF2B5EF4-FFF2-40B4-BE49-F238E27FC236}">
                  <a16:creationId xmlns:a16="http://schemas.microsoft.com/office/drawing/2014/main" id="{5374740C-C44A-49D1-A249-8A2D991796B4}"/>
                </a:ext>
              </a:extLst>
            </p:cNvPr>
            <p:cNvSpPr>
              <a:spLocks noChangeArrowheads="1"/>
            </p:cNvSpPr>
            <p:nvPr/>
          </p:nvSpPr>
          <p:spPr bwMode="auto">
            <a:xfrm>
              <a:off x="-2" y="0"/>
              <a:ext cx="64" cy="5760"/>
            </a:xfrm>
            <a:prstGeom prst="rect">
              <a:avLst/>
            </a:prstGeom>
            <a:solidFill>
              <a:srgbClr val="005972"/>
            </a:solidFill>
            <a:ln>
              <a:noFill/>
            </a:ln>
            <a:extLst>
              <a:ext uri="{91240B29-F687-4F45-9708-019B960494DF}">
                <a14:hiddenLine xmlns:a14="http://schemas.microsoft.com/office/drawing/2010/main" w="0">
                  <a:solidFill>
                    <a:srgbClr val="005972"/>
                  </a:solidFill>
                  <a:miter lim="800000"/>
                  <a:headEnd/>
                  <a:tailEnd/>
                </a14:hiddenLine>
              </a:ext>
            </a:extLst>
          </p:spPr>
          <p:txBody>
            <a:bodyPr/>
            <a:lstStyle>
              <a:lvl1pPr eaLnBrk="0" hangingPunct="0">
                <a:defRPr b="1">
                  <a:solidFill>
                    <a:srgbClr val="4D4D4D"/>
                  </a:solidFill>
                  <a:latin typeface="Arial" charset="0"/>
                  <a:ea typeface="ヒラギノ角ゴ Pro W3" pitchFamily="1" charset="-128"/>
                </a:defRPr>
              </a:lvl1pPr>
              <a:lvl2pPr marL="742950" indent="-285750" eaLnBrk="0" hangingPunct="0">
                <a:defRPr b="1">
                  <a:solidFill>
                    <a:srgbClr val="4D4D4D"/>
                  </a:solidFill>
                  <a:latin typeface="Arial" charset="0"/>
                  <a:ea typeface="ヒラギノ角ゴ Pro W3" pitchFamily="1" charset="-128"/>
                </a:defRPr>
              </a:lvl2pPr>
              <a:lvl3pPr marL="1143000" indent="-228600" eaLnBrk="0" hangingPunct="0">
                <a:defRPr b="1">
                  <a:solidFill>
                    <a:srgbClr val="4D4D4D"/>
                  </a:solidFill>
                  <a:latin typeface="Arial" charset="0"/>
                  <a:ea typeface="ヒラギノ角ゴ Pro W3" pitchFamily="1" charset="-128"/>
                </a:defRPr>
              </a:lvl3pPr>
              <a:lvl4pPr marL="1600200" indent="-228600" eaLnBrk="0" hangingPunct="0">
                <a:defRPr b="1">
                  <a:solidFill>
                    <a:srgbClr val="4D4D4D"/>
                  </a:solidFill>
                  <a:latin typeface="Arial" charset="0"/>
                  <a:ea typeface="ヒラギノ角ゴ Pro W3" pitchFamily="1" charset="-128"/>
                </a:defRPr>
              </a:lvl4pPr>
              <a:lvl5pPr marL="2057400" indent="-228600" eaLnBrk="0" hangingPunct="0">
                <a:defRPr b="1">
                  <a:solidFill>
                    <a:srgbClr val="4D4D4D"/>
                  </a:solidFill>
                  <a:latin typeface="Arial" charset="0"/>
                  <a:ea typeface="ヒラギノ角ゴ Pro W3" pitchFamily="1" charset="-128"/>
                </a:defRPr>
              </a:lvl5pPr>
              <a:lvl6pPr marL="2514600" indent="-228600" eaLnBrk="0" fontAlgn="base" hangingPunct="0">
                <a:spcBef>
                  <a:spcPct val="0"/>
                </a:spcBef>
                <a:spcAft>
                  <a:spcPct val="0"/>
                </a:spcAft>
                <a:defRPr b="1">
                  <a:solidFill>
                    <a:srgbClr val="4D4D4D"/>
                  </a:solidFill>
                  <a:latin typeface="Arial" charset="0"/>
                  <a:ea typeface="ヒラギノ角ゴ Pro W3" pitchFamily="1" charset="-128"/>
                </a:defRPr>
              </a:lvl6pPr>
              <a:lvl7pPr marL="2971800" indent="-228600" eaLnBrk="0" fontAlgn="base" hangingPunct="0">
                <a:spcBef>
                  <a:spcPct val="0"/>
                </a:spcBef>
                <a:spcAft>
                  <a:spcPct val="0"/>
                </a:spcAft>
                <a:defRPr b="1">
                  <a:solidFill>
                    <a:srgbClr val="4D4D4D"/>
                  </a:solidFill>
                  <a:latin typeface="Arial" charset="0"/>
                  <a:ea typeface="ヒラギノ角ゴ Pro W3" pitchFamily="1" charset="-128"/>
                </a:defRPr>
              </a:lvl7pPr>
              <a:lvl8pPr marL="3429000" indent="-228600" eaLnBrk="0" fontAlgn="base" hangingPunct="0">
                <a:spcBef>
                  <a:spcPct val="0"/>
                </a:spcBef>
                <a:spcAft>
                  <a:spcPct val="0"/>
                </a:spcAft>
                <a:defRPr b="1">
                  <a:solidFill>
                    <a:srgbClr val="4D4D4D"/>
                  </a:solidFill>
                  <a:latin typeface="Arial" charset="0"/>
                  <a:ea typeface="ヒラギノ角ゴ Pro W3" pitchFamily="1" charset="-128"/>
                </a:defRPr>
              </a:lvl8pPr>
              <a:lvl9pPr marL="3886200" indent="-228600" eaLnBrk="0" fontAlgn="base" hangingPunct="0">
                <a:spcBef>
                  <a:spcPct val="0"/>
                </a:spcBef>
                <a:spcAft>
                  <a:spcPct val="0"/>
                </a:spcAft>
                <a:defRPr b="1">
                  <a:solidFill>
                    <a:srgbClr val="4D4D4D"/>
                  </a:solidFill>
                  <a:latin typeface="Arial" charset="0"/>
                  <a:ea typeface="ヒラギノ角ゴ Pro W3" pitchFamily="1" charset="-128"/>
                </a:defRPr>
              </a:lvl9pPr>
            </a:lstStyle>
            <a:p>
              <a:pPr eaLnBrk="1" hangingPunct="1">
                <a:defRPr/>
              </a:pPr>
              <a:endParaRPr lang="en-US" altLang="en-US" dirty="0"/>
            </a:p>
          </p:txBody>
        </p:sp>
        <p:grpSp>
          <p:nvGrpSpPr>
            <p:cNvPr id="19465" name="Group 430">
              <a:extLst>
                <a:ext uri="{FF2B5EF4-FFF2-40B4-BE49-F238E27FC236}">
                  <a16:creationId xmlns:a16="http://schemas.microsoft.com/office/drawing/2014/main" id="{E829280E-004D-4AF0-924E-9A0C71E5462A}"/>
                </a:ext>
              </a:extLst>
            </p:cNvPr>
            <p:cNvGrpSpPr>
              <a:grpSpLocks/>
            </p:cNvGrpSpPr>
            <p:nvPr/>
          </p:nvGrpSpPr>
          <p:grpSpPr bwMode="auto">
            <a:xfrm>
              <a:off x="-2" y="69"/>
              <a:ext cx="197" cy="539"/>
              <a:chOff x="-2" y="69"/>
              <a:chExt cx="172" cy="471"/>
            </a:xfrm>
          </p:grpSpPr>
          <p:sp>
            <p:nvSpPr>
              <p:cNvPr id="19466" name="Freeform 357">
                <a:extLst>
                  <a:ext uri="{FF2B5EF4-FFF2-40B4-BE49-F238E27FC236}">
                    <a16:creationId xmlns:a16="http://schemas.microsoft.com/office/drawing/2014/main" id="{8E7AC73E-4C2A-4CAE-A2D1-C95C2D2C410F}"/>
                  </a:ext>
                </a:extLst>
              </p:cNvPr>
              <p:cNvSpPr>
                <a:spLocks/>
              </p:cNvSpPr>
              <p:nvPr/>
            </p:nvSpPr>
            <p:spPr bwMode="auto">
              <a:xfrm>
                <a:off x="-2" y="69"/>
                <a:ext cx="172" cy="249"/>
              </a:xfrm>
              <a:custGeom>
                <a:avLst/>
                <a:gdLst>
                  <a:gd name="T0" fmla="*/ 42 w 172"/>
                  <a:gd name="T1" fmla="*/ 0 h 249"/>
                  <a:gd name="T2" fmla="*/ 53 w 172"/>
                  <a:gd name="T3" fmla="*/ 0 h 249"/>
                  <a:gd name="T4" fmla="*/ 56 w 172"/>
                  <a:gd name="T5" fmla="*/ 29 h 249"/>
                  <a:gd name="T6" fmla="*/ 63 w 172"/>
                  <a:gd name="T7" fmla="*/ 53 h 249"/>
                  <a:gd name="T8" fmla="*/ 74 w 172"/>
                  <a:gd name="T9" fmla="*/ 73 h 249"/>
                  <a:gd name="T10" fmla="*/ 88 w 172"/>
                  <a:gd name="T11" fmla="*/ 89 h 249"/>
                  <a:gd name="T12" fmla="*/ 105 w 172"/>
                  <a:gd name="T13" fmla="*/ 99 h 249"/>
                  <a:gd name="T14" fmla="*/ 120 w 172"/>
                  <a:gd name="T15" fmla="*/ 109 h 249"/>
                  <a:gd name="T16" fmla="*/ 137 w 172"/>
                  <a:gd name="T17" fmla="*/ 113 h 249"/>
                  <a:gd name="T18" fmla="*/ 151 w 172"/>
                  <a:gd name="T19" fmla="*/ 116 h 249"/>
                  <a:gd name="T20" fmla="*/ 161 w 172"/>
                  <a:gd name="T21" fmla="*/ 119 h 249"/>
                  <a:gd name="T22" fmla="*/ 172 w 172"/>
                  <a:gd name="T23" fmla="*/ 119 h 249"/>
                  <a:gd name="T24" fmla="*/ 172 w 172"/>
                  <a:gd name="T25" fmla="*/ 130 h 249"/>
                  <a:gd name="T26" fmla="*/ 143 w 172"/>
                  <a:gd name="T27" fmla="*/ 133 h 249"/>
                  <a:gd name="T28" fmla="*/ 118 w 172"/>
                  <a:gd name="T29" fmla="*/ 141 h 249"/>
                  <a:gd name="T30" fmla="*/ 98 w 172"/>
                  <a:gd name="T31" fmla="*/ 151 h 249"/>
                  <a:gd name="T32" fmla="*/ 83 w 172"/>
                  <a:gd name="T33" fmla="*/ 165 h 249"/>
                  <a:gd name="T34" fmla="*/ 72 w 172"/>
                  <a:gd name="T35" fmla="*/ 182 h 249"/>
                  <a:gd name="T36" fmla="*/ 63 w 172"/>
                  <a:gd name="T37" fmla="*/ 197 h 249"/>
                  <a:gd name="T38" fmla="*/ 59 w 172"/>
                  <a:gd name="T39" fmla="*/ 214 h 249"/>
                  <a:gd name="T40" fmla="*/ 56 w 172"/>
                  <a:gd name="T41" fmla="*/ 228 h 249"/>
                  <a:gd name="T42" fmla="*/ 53 w 172"/>
                  <a:gd name="T43" fmla="*/ 239 h 249"/>
                  <a:gd name="T44" fmla="*/ 53 w 172"/>
                  <a:gd name="T45" fmla="*/ 249 h 249"/>
                  <a:gd name="T46" fmla="*/ 42 w 172"/>
                  <a:gd name="T47" fmla="*/ 249 h 249"/>
                  <a:gd name="T48" fmla="*/ 39 w 172"/>
                  <a:gd name="T49" fmla="*/ 220 h 249"/>
                  <a:gd name="T50" fmla="*/ 31 w 172"/>
                  <a:gd name="T51" fmla="*/ 196 h 249"/>
                  <a:gd name="T52" fmla="*/ 20 w 172"/>
                  <a:gd name="T53" fmla="*/ 176 h 249"/>
                  <a:gd name="T54" fmla="*/ 7 w 172"/>
                  <a:gd name="T55" fmla="*/ 161 h 249"/>
                  <a:gd name="T56" fmla="*/ 0 w 172"/>
                  <a:gd name="T57" fmla="*/ 156 h 249"/>
                  <a:gd name="T58" fmla="*/ 0 w 172"/>
                  <a:gd name="T59" fmla="*/ 93 h 249"/>
                  <a:gd name="T60" fmla="*/ 11 w 172"/>
                  <a:gd name="T61" fmla="*/ 84 h 249"/>
                  <a:gd name="T62" fmla="*/ 22 w 172"/>
                  <a:gd name="T63" fmla="*/ 67 h 249"/>
                  <a:gd name="T64" fmla="*/ 31 w 172"/>
                  <a:gd name="T65" fmla="*/ 52 h 249"/>
                  <a:gd name="T66" fmla="*/ 36 w 172"/>
                  <a:gd name="T67" fmla="*/ 35 h 249"/>
                  <a:gd name="T68" fmla="*/ 39 w 172"/>
                  <a:gd name="T69" fmla="*/ 21 h 249"/>
                  <a:gd name="T70" fmla="*/ 42 w 172"/>
                  <a:gd name="T71" fmla="*/ 11 h 249"/>
                  <a:gd name="T72" fmla="*/ 42 w 172"/>
                  <a:gd name="T73" fmla="*/ 0 h 2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72" h="249">
                    <a:moveTo>
                      <a:pt x="42" y="0"/>
                    </a:moveTo>
                    <a:lnTo>
                      <a:pt x="53" y="0"/>
                    </a:lnTo>
                    <a:lnTo>
                      <a:pt x="56" y="29"/>
                    </a:lnTo>
                    <a:lnTo>
                      <a:pt x="63" y="53"/>
                    </a:lnTo>
                    <a:lnTo>
                      <a:pt x="74" y="73"/>
                    </a:lnTo>
                    <a:lnTo>
                      <a:pt x="88" y="89"/>
                    </a:lnTo>
                    <a:lnTo>
                      <a:pt x="105" y="99"/>
                    </a:lnTo>
                    <a:lnTo>
                      <a:pt x="120" y="109"/>
                    </a:lnTo>
                    <a:lnTo>
                      <a:pt x="137" y="113"/>
                    </a:lnTo>
                    <a:lnTo>
                      <a:pt x="151" y="116"/>
                    </a:lnTo>
                    <a:lnTo>
                      <a:pt x="161" y="119"/>
                    </a:lnTo>
                    <a:lnTo>
                      <a:pt x="172" y="119"/>
                    </a:lnTo>
                    <a:lnTo>
                      <a:pt x="172" y="130"/>
                    </a:lnTo>
                    <a:lnTo>
                      <a:pt x="143" y="133"/>
                    </a:lnTo>
                    <a:lnTo>
                      <a:pt x="118" y="141"/>
                    </a:lnTo>
                    <a:lnTo>
                      <a:pt x="98" y="151"/>
                    </a:lnTo>
                    <a:lnTo>
                      <a:pt x="83" y="165"/>
                    </a:lnTo>
                    <a:lnTo>
                      <a:pt x="72" y="182"/>
                    </a:lnTo>
                    <a:lnTo>
                      <a:pt x="63" y="197"/>
                    </a:lnTo>
                    <a:lnTo>
                      <a:pt x="59" y="214"/>
                    </a:lnTo>
                    <a:lnTo>
                      <a:pt x="56" y="228"/>
                    </a:lnTo>
                    <a:lnTo>
                      <a:pt x="53" y="239"/>
                    </a:lnTo>
                    <a:lnTo>
                      <a:pt x="53" y="249"/>
                    </a:lnTo>
                    <a:lnTo>
                      <a:pt x="42" y="249"/>
                    </a:lnTo>
                    <a:lnTo>
                      <a:pt x="39" y="220"/>
                    </a:lnTo>
                    <a:lnTo>
                      <a:pt x="31" y="196"/>
                    </a:lnTo>
                    <a:lnTo>
                      <a:pt x="20" y="176"/>
                    </a:lnTo>
                    <a:lnTo>
                      <a:pt x="7" y="161"/>
                    </a:lnTo>
                    <a:lnTo>
                      <a:pt x="0" y="156"/>
                    </a:lnTo>
                    <a:lnTo>
                      <a:pt x="0" y="93"/>
                    </a:lnTo>
                    <a:lnTo>
                      <a:pt x="11" y="84"/>
                    </a:lnTo>
                    <a:lnTo>
                      <a:pt x="22" y="67"/>
                    </a:lnTo>
                    <a:lnTo>
                      <a:pt x="31" y="52"/>
                    </a:lnTo>
                    <a:lnTo>
                      <a:pt x="36" y="35"/>
                    </a:lnTo>
                    <a:lnTo>
                      <a:pt x="39" y="21"/>
                    </a:lnTo>
                    <a:lnTo>
                      <a:pt x="42" y="11"/>
                    </a:lnTo>
                    <a:lnTo>
                      <a:pt x="42" y="0"/>
                    </a:lnTo>
                    <a:close/>
                  </a:path>
                </a:pathLst>
              </a:custGeom>
              <a:solidFill>
                <a:srgbClr val="005972"/>
              </a:solidFill>
              <a:ln>
                <a:noFill/>
              </a:ln>
              <a:extLst>
                <a:ext uri="{91240B29-F687-4F45-9708-019B960494DF}">
                  <a14:hiddenLine xmlns:a14="http://schemas.microsoft.com/office/drawing/2010/main" w="0">
                    <a:solidFill>
                      <a:srgbClr val="005972"/>
                    </a:solidFill>
                    <a:prstDash val="solid"/>
                    <a:round/>
                    <a:headEnd/>
                    <a:tailEnd/>
                  </a14:hiddenLine>
                </a:ext>
              </a:extLst>
            </p:spPr>
            <p:txBody>
              <a:bodyPr/>
              <a:lstStyle/>
              <a:p>
                <a:endParaRPr lang="en-US" dirty="0"/>
              </a:p>
            </p:txBody>
          </p:sp>
          <p:sp>
            <p:nvSpPr>
              <p:cNvPr id="19467" name="Line 358">
                <a:extLst>
                  <a:ext uri="{FF2B5EF4-FFF2-40B4-BE49-F238E27FC236}">
                    <a16:creationId xmlns:a16="http://schemas.microsoft.com/office/drawing/2014/main" id="{8D88B2EA-C767-4860-8803-E6EF9E9D7D54}"/>
                  </a:ext>
                </a:extLst>
              </p:cNvPr>
              <p:cNvSpPr>
                <a:spLocks noChangeShapeType="1"/>
              </p:cNvSpPr>
              <p:nvPr/>
            </p:nvSpPr>
            <p:spPr bwMode="auto">
              <a:xfrm>
                <a:off x="40" y="69"/>
                <a:ext cx="0" cy="1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68" name="Line 359">
                <a:extLst>
                  <a:ext uri="{FF2B5EF4-FFF2-40B4-BE49-F238E27FC236}">
                    <a16:creationId xmlns:a16="http://schemas.microsoft.com/office/drawing/2014/main" id="{0A9ADFFA-9D10-45E3-9EA1-924EEED858BA}"/>
                  </a:ext>
                </a:extLst>
              </p:cNvPr>
              <p:cNvSpPr>
                <a:spLocks noChangeShapeType="1"/>
              </p:cNvSpPr>
              <p:nvPr/>
            </p:nvSpPr>
            <p:spPr bwMode="auto">
              <a:xfrm flipH="1">
                <a:off x="37" y="80"/>
                <a:ext cx="3"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69" name="Line 360">
                <a:extLst>
                  <a:ext uri="{FF2B5EF4-FFF2-40B4-BE49-F238E27FC236}">
                    <a16:creationId xmlns:a16="http://schemas.microsoft.com/office/drawing/2014/main" id="{9FE3DBBE-175A-426D-A034-DBFF323170C5}"/>
                  </a:ext>
                </a:extLst>
              </p:cNvPr>
              <p:cNvSpPr>
                <a:spLocks noChangeShapeType="1"/>
              </p:cNvSpPr>
              <p:nvPr/>
            </p:nvSpPr>
            <p:spPr bwMode="auto">
              <a:xfrm flipH="1">
                <a:off x="34" y="90"/>
                <a:ext cx="3" cy="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0" name="Line 361">
                <a:extLst>
                  <a:ext uri="{FF2B5EF4-FFF2-40B4-BE49-F238E27FC236}">
                    <a16:creationId xmlns:a16="http://schemas.microsoft.com/office/drawing/2014/main" id="{A032D5D5-075B-4960-8CCA-94714BF961B1}"/>
                  </a:ext>
                </a:extLst>
              </p:cNvPr>
              <p:cNvSpPr>
                <a:spLocks noChangeShapeType="1"/>
              </p:cNvSpPr>
              <p:nvPr/>
            </p:nvSpPr>
            <p:spPr bwMode="auto">
              <a:xfrm flipH="1">
                <a:off x="29" y="104"/>
                <a:ext cx="5" cy="1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1" name="Line 362">
                <a:extLst>
                  <a:ext uri="{FF2B5EF4-FFF2-40B4-BE49-F238E27FC236}">
                    <a16:creationId xmlns:a16="http://schemas.microsoft.com/office/drawing/2014/main" id="{DFA8579B-6B82-4B05-8295-2DA65F8042A6}"/>
                  </a:ext>
                </a:extLst>
              </p:cNvPr>
              <p:cNvSpPr>
                <a:spLocks noChangeShapeType="1"/>
              </p:cNvSpPr>
              <p:nvPr/>
            </p:nvSpPr>
            <p:spPr bwMode="auto">
              <a:xfrm flipH="1">
                <a:off x="20" y="121"/>
                <a:ext cx="9" cy="1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2" name="Line 363">
                <a:extLst>
                  <a:ext uri="{FF2B5EF4-FFF2-40B4-BE49-F238E27FC236}">
                    <a16:creationId xmlns:a16="http://schemas.microsoft.com/office/drawing/2014/main" id="{DC009B96-1EA0-4E10-B59A-9D0C447735AE}"/>
                  </a:ext>
                </a:extLst>
              </p:cNvPr>
              <p:cNvSpPr>
                <a:spLocks noChangeShapeType="1"/>
              </p:cNvSpPr>
              <p:nvPr/>
            </p:nvSpPr>
            <p:spPr bwMode="auto">
              <a:xfrm flipH="1">
                <a:off x="9" y="136"/>
                <a:ext cx="11" cy="1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3" name="Line 364">
                <a:extLst>
                  <a:ext uri="{FF2B5EF4-FFF2-40B4-BE49-F238E27FC236}">
                    <a16:creationId xmlns:a16="http://schemas.microsoft.com/office/drawing/2014/main" id="{05A792EB-CEF9-4590-95C9-441549B4C398}"/>
                  </a:ext>
                </a:extLst>
              </p:cNvPr>
              <p:cNvSpPr>
                <a:spLocks noChangeShapeType="1"/>
              </p:cNvSpPr>
              <p:nvPr/>
            </p:nvSpPr>
            <p:spPr bwMode="auto">
              <a:xfrm flipH="1">
                <a:off x="-2" y="153"/>
                <a:ext cx="11" cy="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4" name="Line 365">
                <a:extLst>
                  <a:ext uri="{FF2B5EF4-FFF2-40B4-BE49-F238E27FC236}">
                    <a16:creationId xmlns:a16="http://schemas.microsoft.com/office/drawing/2014/main" id="{54E0E5A6-AFD3-460E-AFAA-4E6B9CBEC77C}"/>
                  </a:ext>
                </a:extLst>
              </p:cNvPr>
              <p:cNvSpPr>
                <a:spLocks noChangeShapeType="1"/>
              </p:cNvSpPr>
              <p:nvPr/>
            </p:nvSpPr>
            <p:spPr bwMode="auto">
              <a:xfrm>
                <a:off x="-2" y="225"/>
                <a:ext cx="7" cy="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5" name="Line 366">
                <a:extLst>
                  <a:ext uri="{FF2B5EF4-FFF2-40B4-BE49-F238E27FC236}">
                    <a16:creationId xmlns:a16="http://schemas.microsoft.com/office/drawing/2014/main" id="{23DBF605-B36F-494C-A431-7A1006AFB867}"/>
                  </a:ext>
                </a:extLst>
              </p:cNvPr>
              <p:cNvSpPr>
                <a:spLocks noChangeShapeType="1"/>
              </p:cNvSpPr>
              <p:nvPr/>
            </p:nvSpPr>
            <p:spPr bwMode="auto">
              <a:xfrm>
                <a:off x="5" y="230"/>
                <a:ext cx="13" cy="1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6" name="Line 367">
                <a:extLst>
                  <a:ext uri="{FF2B5EF4-FFF2-40B4-BE49-F238E27FC236}">
                    <a16:creationId xmlns:a16="http://schemas.microsoft.com/office/drawing/2014/main" id="{EC73CFFC-22D8-4D54-B890-4E7DE1A6D0FA}"/>
                  </a:ext>
                </a:extLst>
              </p:cNvPr>
              <p:cNvSpPr>
                <a:spLocks noChangeShapeType="1"/>
              </p:cNvSpPr>
              <p:nvPr/>
            </p:nvSpPr>
            <p:spPr bwMode="auto">
              <a:xfrm>
                <a:off x="18" y="245"/>
                <a:ext cx="11" cy="2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7" name="Line 368">
                <a:extLst>
                  <a:ext uri="{FF2B5EF4-FFF2-40B4-BE49-F238E27FC236}">
                    <a16:creationId xmlns:a16="http://schemas.microsoft.com/office/drawing/2014/main" id="{FA9018E7-EF30-4E71-846C-C7125E1A47C4}"/>
                  </a:ext>
                </a:extLst>
              </p:cNvPr>
              <p:cNvSpPr>
                <a:spLocks noChangeShapeType="1"/>
              </p:cNvSpPr>
              <p:nvPr/>
            </p:nvSpPr>
            <p:spPr bwMode="auto">
              <a:xfrm>
                <a:off x="29" y="265"/>
                <a:ext cx="8" cy="2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8" name="Line 369">
                <a:extLst>
                  <a:ext uri="{FF2B5EF4-FFF2-40B4-BE49-F238E27FC236}">
                    <a16:creationId xmlns:a16="http://schemas.microsoft.com/office/drawing/2014/main" id="{F1E58090-87C2-4EE3-9033-513D66D83DCC}"/>
                  </a:ext>
                </a:extLst>
              </p:cNvPr>
              <p:cNvSpPr>
                <a:spLocks noChangeShapeType="1"/>
              </p:cNvSpPr>
              <p:nvPr/>
            </p:nvSpPr>
            <p:spPr bwMode="auto">
              <a:xfrm>
                <a:off x="37" y="289"/>
                <a:ext cx="3" cy="2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79" name="Line 370">
                <a:extLst>
                  <a:ext uri="{FF2B5EF4-FFF2-40B4-BE49-F238E27FC236}">
                    <a16:creationId xmlns:a16="http://schemas.microsoft.com/office/drawing/2014/main" id="{F3015859-D106-4476-9408-31AE088275DD}"/>
                  </a:ext>
                </a:extLst>
              </p:cNvPr>
              <p:cNvSpPr>
                <a:spLocks noChangeShapeType="1"/>
              </p:cNvSpPr>
              <p:nvPr/>
            </p:nvSpPr>
            <p:spPr bwMode="auto">
              <a:xfrm>
                <a:off x="40" y="318"/>
                <a:ext cx="1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0" name="Line 371">
                <a:extLst>
                  <a:ext uri="{FF2B5EF4-FFF2-40B4-BE49-F238E27FC236}">
                    <a16:creationId xmlns:a16="http://schemas.microsoft.com/office/drawing/2014/main" id="{D22A8679-7BA9-4A90-8F78-DCF22EA821A8}"/>
                  </a:ext>
                </a:extLst>
              </p:cNvPr>
              <p:cNvSpPr>
                <a:spLocks noChangeShapeType="1"/>
              </p:cNvSpPr>
              <p:nvPr/>
            </p:nvSpPr>
            <p:spPr bwMode="auto">
              <a:xfrm flipV="1">
                <a:off x="51" y="308"/>
                <a:ext cx="0"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1" name="Line 372">
                <a:extLst>
                  <a:ext uri="{FF2B5EF4-FFF2-40B4-BE49-F238E27FC236}">
                    <a16:creationId xmlns:a16="http://schemas.microsoft.com/office/drawing/2014/main" id="{9DF9CA59-8150-41C5-A0E2-EE12CD95E2A2}"/>
                  </a:ext>
                </a:extLst>
              </p:cNvPr>
              <p:cNvSpPr>
                <a:spLocks noChangeShapeType="1"/>
              </p:cNvSpPr>
              <p:nvPr/>
            </p:nvSpPr>
            <p:spPr bwMode="auto">
              <a:xfrm flipV="1">
                <a:off x="51" y="297"/>
                <a:ext cx="3" cy="1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2" name="Line 373">
                <a:extLst>
                  <a:ext uri="{FF2B5EF4-FFF2-40B4-BE49-F238E27FC236}">
                    <a16:creationId xmlns:a16="http://schemas.microsoft.com/office/drawing/2014/main" id="{E97E82B5-B45C-4A8F-9E8E-A5755E4C7586}"/>
                  </a:ext>
                </a:extLst>
              </p:cNvPr>
              <p:cNvSpPr>
                <a:spLocks noChangeShapeType="1"/>
              </p:cNvSpPr>
              <p:nvPr/>
            </p:nvSpPr>
            <p:spPr bwMode="auto">
              <a:xfrm flipV="1">
                <a:off x="54" y="283"/>
                <a:ext cx="3" cy="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3" name="Line 374">
                <a:extLst>
                  <a:ext uri="{FF2B5EF4-FFF2-40B4-BE49-F238E27FC236}">
                    <a16:creationId xmlns:a16="http://schemas.microsoft.com/office/drawing/2014/main" id="{596124ED-0661-406D-A6D0-ACA14415F75D}"/>
                  </a:ext>
                </a:extLst>
              </p:cNvPr>
              <p:cNvSpPr>
                <a:spLocks noChangeShapeType="1"/>
              </p:cNvSpPr>
              <p:nvPr/>
            </p:nvSpPr>
            <p:spPr bwMode="auto">
              <a:xfrm flipV="1">
                <a:off x="57" y="266"/>
                <a:ext cx="4" cy="1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4" name="Line 375">
                <a:extLst>
                  <a:ext uri="{FF2B5EF4-FFF2-40B4-BE49-F238E27FC236}">
                    <a16:creationId xmlns:a16="http://schemas.microsoft.com/office/drawing/2014/main" id="{9AA1DBBA-163B-4F3B-AE92-427EF0EB7DEB}"/>
                  </a:ext>
                </a:extLst>
              </p:cNvPr>
              <p:cNvSpPr>
                <a:spLocks noChangeShapeType="1"/>
              </p:cNvSpPr>
              <p:nvPr/>
            </p:nvSpPr>
            <p:spPr bwMode="auto">
              <a:xfrm flipV="1">
                <a:off x="61" y="251"/>
                <a:ext cx="9" cy="1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5" name="Line 376">
                <a:extLst>
                  <a:ext uri="{FF2B5EF4-FFF2-40B4-BE49-F238E27FC236}">
                    <a16:creationId xmlns:a16="http://schemas.microsoft.com/office/drawing/2014/main" id="{459A6BAA-6882-4438-BB69-CAB4D80D25F0}"/>
                  </a:ext>
                </a:extLst>
              </p:cNvPr>
              <p:cNvSpPr>
                <a:spLocks noChangeShapeType="1"/>
              </p:cNvSpPr>
              <p:nvPr/>
            </p:nvSpPr>
            <p:spPr bwMode="auto">
              <a:xfrm flipV="1">
                <a:off x="70" y="234"/>
                <a:ext cx="11" cy="1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6" name="Line 377">
                <a:extLst>
                  <a:ext uri="{FF2B5EF4-FFF2-40B4-BE49-F238E27FC236}">
                    <a16:creationId xmlns:a16="http://schemas.microsoft.com/office/drawing/2014/main" id="{686856F3-1951-4F60-A236-9A466567C533}"/>
                  </a:ext>
                </a:extLst>
              </p:cNvPr>
              <p:cNvSpPr>
                <a:spLocks noChangeShapeType="1"/>
              </p:cNvSpPr>
              <p:nvPr/>
            </p:nvSpPr>
            <p:spPr bwMode="auto">
              <a:xfrm flipV="1">
                <a:off x="81" y="220"/>
                <a:ext cx="15" cy="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7" name="Line 378">
                <a:extLst>
                  <a:ext uri="{FF2B5EF4-FFF2-40B4-BE49-F238E27FC236}">
                    <a16:creationId xmlns:a16="http://schemas.microsoft.com/office/drawing/2014/main" id="{919D15BB-8339-4D25-9129-1D072FE665A4}"/>
                  </a:ext>
                </a:extLst>
              </p:cNvPr>
              <p:cNvSpPr>
                <a:spLocks noChangeShapeType="1"/>
              </p:cNvSpPr>
              <p:nvPr/>
            </p:nvSpPr>
            <p:spPr bwMode="auto">
              <a:xfrm flipV="1">
                <a:off x="96" y="210"/>
                <a:ext cx="20"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8" name="Line 379">
                <a:extLst>
                  <a:ext uri="{FF2B5EF4-FFF2-40B4-BE49-F238E27FC236}">
                    <a16:creationId xmlns:a16="http://schemas.microsoft.com/office/drawing/2014/main" id="{49D72540-1E7C-4AF0-A74B-95643FD2D47E}"/>
                  </a:ext>
                </a:extLst>
              </p:cNvPr>
              <p:cNvSpPr>
                <a:spLocks noChangeShapeType="1"/>
              </p:cNvSpPr>
              <p:nvPr/>
            </p:nvSpPr>
            <p:spPr bwMode="auto">
              <a:xfrm flipV="1">
                <a:off x="116" y="202"/>
                <a:ext cx="25" cy="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89" name="Line 380">
                <a:extLst>
                  <a:ext uri="{FF2B5EF4-FFF2-40B4-BE49-F238E27FC236}">
                    <a16:creationId xmlns:a16="http://schemas.microsoft.com/office/drawing/2014/main" id="{650D5524-7CF0-4361-B9AF-8BE700A8DEF5}"/>
                  </a:ext>
                </a:extLst>
              </p:cNvPr>
              <p:cNvSpPr>
                <a:spLocks noChangeShapeType="1"/>
              </p:cNvSpPr>
              <p:nvPr/>
            </p:nvSpPr>
            <p:spPr bwMode="auto">
              <a:xfrm flipV="1">
                <a:off x="141" y="199"/>
                <a:ext cx="29" cy="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0" name="Line 381">
                <a:extLst>
                  <a:ext uri="{FF2B5EF4-FFF2-40B4-BE49-F238E27FC236}">
                    <a16:creationId xmlns:a16="http://schemas.microsoft.com/office/drawing/2014/main" id="{EE09D5AB-496A-4E2D-AC57-4E8F5C9D34B9}"/>
                  </a:ext>
                </a:extLst>
              </p:cNvPr>
              <p:cNvSpPr>
                <a:spLocks noChangeShapeType="1"/>
              </p:cNvSpPr>
              <p:nvPr/>
            </p:nvSpPr>
            <p:spPr bwMode="auto">
              <a:xfrm flipV="1">
                <a:off x="170" y="188"/>
                <a:ext cx="0" cy="1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1" name="Line 382">
                <a:extLst>
                  <a:ext uri="{FF2B5EF4-FFF2-40B4-BE49-F238E27FC236}">
                    <a16:creationId xmlns:a16="http://schemas.microsoft.com/office/drawing/2014/main" id="{02618578-C928-4B9B-92EA-7804C690D0A9}"/>
                  </a:ext>
                </a:extLst>
              </p:cNvPr>
              <p:cNvSpPr>
                <a:spLocks noChangeShapeType="1"/>
              </p:cNvSpPr>
              <p:nvPr/>
            </p:nvSpPr>
            <p:spPr bwMode="auto">
              <a:xfrm flipH="1">
                <a:off x="159" y="188"/>
                <a:ext cx="1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2" name="Line 383">
                <a:extLst>
                  <a:ext uri="{FF2B5EF4-FFF2-40B4-BE49-F238E27FC236}">
                    <a16:creationId xmlns:a16="http://schemas.microsoft.com/office/drawing/2014/main" id="{CFE1114B-02F8-4C8C-84C0-FC4537AD9373}"/>
                  </a:ext>
                </a:extLst>
              </p:cNvPr>
              <p:cNvSpPr>
                <a:spLocks noChangeShapeType="1"/>
              </p:cNvSpPr>
              <p:nvPr/>
            </p:nvSpPr>
            <p:spPr bwMode="auto">
              <a:xfrm flipH="1" flipV="1">
                <a:off x="149" y="185"/>
                <a:ext cx="10" cy="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3" name="Line 384">
                <a:extLst>
                  <a:ext uri="{FF2B5EF4-FFF2-40B4-BE49-F238E27FC236}">
                    <a16:creationId xmlns:a16="http://schemas.microsoft.com/office/drawing/2014/main" id="{D04D43B2-650F-476B-9D69-A5EAD0A20B2E}"/>
                  </a:ext>
                </a:extLst>
              </p:cNvPr>
              <p:cNvSpPr>
                <a:spLocks noChangeShapeType="1"/>
              </p:cNvSpPr>
              <p:nvPr/>
            </p:nvSpPr>
            <p:spPr bwMode="auto">
              <a:xfrm flipH="1" flipV="1">
                <a:off x="135" y="182"/>
                <a:ext cx="14" cy="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4" name="Line 385">
                <a:extLst>
                  <a:ext uri="{FF2B5EF4-FFF2-40B4-BE49-F238E27FC236}">
                    <a16:creationId xmlns:a16="http://schemas.microsoft.com/office/drawing/2014/main" id="{B637897A-7D69-4B4A-AE39-B222C7801A05}"/>
                  </a:ext>
                </a:extLst>
              </p:cNvPr>
              <p:cNvSpPr>
                <a:spLocks noChangeShapeType="1"/>
              </p:cNvSpPr>
              <p:nvPr/>
            </p:nvSpPr>
            <p:spPr bwMode="auto">
              <a:xfrm flipH="1" flipV="1">
                <a:off x="118" y="178"/>
                <a:ext cx="17" cy="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5" name="Line 386">
                <a:extLst>
                  <a:ext uri="{FF2B5EF4-FFF2-40B4-BE49-F238E27FC236}">
                    <a16:creationId xmlns:a16="http://schemas.microsoft.com/office/drawing/2014/main" id="{C44D9EEC-DCC9-4866-99D8-961808AB65A6}"/>
                  </a:ext>
                </a:extLst>
              </p:cNvPr>
              <p:cNvSpPr>
                <a:spLocks noChangeShapeType="1"/>
              </p:cNvSpPr>
              <p:nvPr/>
            </p:nvSpPr>
            <p:spPr bwMode="auto">
              <a:xfrm flipH="1" flipV="1">
                <a:off x="103" y="168"/>
                <a:ext cx="15"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6" name="Line 387">
                <a:extLst>
                  <a:ext uri="{FF2B5EF4-FFF2-40B4-BE49-F238E27FC236}">
                    <a16:creationId xmlns:a16="http://schemas.microsoft.com/office/drawing/2014/main" id="{E745C3AD-EFB4-4F0F-9F67-21C9BE80FFAD}"/>
                  </a:ext>
                </a:extLst>
              </p:cNvPr>
              <p:cNvSpPr>
                <a:spLocks noChangeShapeType="1"/>
              </p:cNvSpPr>
              <p:nvPr/>
            </p:nvSpPr>
            <p:spPr bwMode="auto">
              <a:xfrm flipH="1" flipV="1">
                <a:off x="86" y="158"/>
                <a:ext cx="17"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7" name="Line 388">
                <a:extLst>
                  <a:ext uri="{FF2B5EF4-FFF2-40B4-BE49-F238E27FC236}">
                    <a16:creationId xmlns:a16="http://schemas.microsoft.com/office/drawing/2014/main" id="{21E42DBE-1F5B-46AF-96C9-499CE116E9DE}"/>
                  </a:ext>
                </a:extLst>
              </p:cNvPr>
              <p:cNvSpPr>
                <a:spLocks noChangeShapeType="1"/>
              </p:cNvSpPr>
              <p:nvPr/>
            </p:nvSpPr>
            <p:spPr bwMode="auto">
              <a:xfrm flipH="1" flipV="1">
                <a:off x="72" y="142"/>
                <a:ext cx="14" cy="16"/>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8" name="Line 389">
                <a:extLst>
                  <a:ext uri="{FF2B5EF4-FFF2-40B4-BE49-F238E27FC236}">
                    <a16:creationId xmlns:a16="http://schemas.microsoft.com/office/drawing/2014/main" id="{AF2D161B-36A8-4119-8E49-096247F3F6EE}"/>
                  </a:ext>
                </a:extLst>
              </p:cNvPr>
              <p:cNvSpPr>
                <a:spLocks noChangeShapeType="1"/>
              </p:cNvSpPr>
              <p:nvPr/>
            </p:nvSpPr>
            <p:spPr bwMode="auto">
              <a:xfrm flipH="1" flipV="1">
                <a:off x="61" y="122"/>
                <a:ext cx="11" cy="2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499" name="Line 390">
                <a:extLst>
                  <a:ext uri="{FF2B5EF4-FFF2-40B4-BE49-F238E27FC236}">
                    <a16:creationId xmlns:a16="http://schemas.microsoft.com/office/drawing/2014/main" id="{7B8DB761-04BF-4EF8-AEEA-5BFC44AECF44}"/>
                  </a:ext>
                </a:extLst>
              </p:cNvPr>
              <p:cNvSpPr>
                <a:spLocks noChangeShapeType="1"/>
              </p:cNvSpPr>
              <p:nvPr/>
            </p:nvSpPr>
            <p:spPr bwMode="auto">
              <a:xfrm flipH="1" flipV="1">
                <a:off x="54" y="98"/>
                <a:ext cx="7" cy="2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00" name="Line 391">
                <a:extLst>
                  <a:ext uri="{FF2B5EF4-FFF2-40B4-BE49-F238E27FC236}">
                    <a16:creationId xmlns:a16="http://schemas.microsoft.com/office/drawing/2014/main" id="{11D068F6-2146-499E-9FAA-CF6CD11F6EE4}"/>
                  </a:ext>
                </a:extLst>
              </p:cNvPr>
              <p:cNvSpPr>
                <a:spLocks noChangeShapeType="1"/>
              </p:cNvSpPr>
              <p:nvPr/>
            </p:nvSpPr>
            <p:spPr bwMode="auto">
              <a:xfrm flipH="1" flipV="1">
                <a:off x="51" y="69"/>
                <a:ext cx="3" cy="2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01" name="Line 392">
                <a:extLst>
                  <a:ext uri="{FF2B5EF4-FFF2-40B4-BE49-F238E27FC236}">
                    <a16:creationId xmlns:a16="http://schemas.microsoft.com/office/drawing/2014/main" id="{52E2041C-A068-4648-9F56-CA69A2DE44BB}"/>
                  </a:ext>
                </a:extLst>
              </p:cNvPr>
              <p:cNvSpPr>
                <a:spLocks noChangeShapeType="1"/>
              </p:cNvSpPr>
              <p:nvPr/>
            </p:nvSpPr>
            <p:spPr bwMode="auto">
              <a:xfrm flipH="1">
                <a:off x="40" y="69"/>
                <a:ext cx="1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02" name="Freeform 393">
                <a:extLst>
                  <a:ext uri="{FF2B5EF4-FFF2-40B4-BE49-F238E27FC236}">
                    <a16:creationId xmlns:a16="http://schemas.microsoft.com/office/drawing/2014/main" id="{84CDD481-AD5A-439D-8C7C-7AD7E93004BF}"/>
                  </a:ext>
                </a:extLst>
              </p:cNvPr>
              <p:cNvSpPr>
                <a:spLocks/>
              </p:cNvSpPr>
              <p:nvPr/>
            </p:nvSpPr>
            <p:spPr bwMode="auto">
              <a:xfrm>
                <a:off x="-2" y="291"/>
                <a:ext cx="172" cy="249"/>
              </a:xfrm>
              <a:custGeom>
                <a:avLst/>
                <a:gdLst>
                  <a:gd name="T0" fmla="*/ 42 w 172"/>
                  <a:gd name="T1" fmla="*/ 0 h 249"/>
                  <a:gd name="T2" fmla="*/ 53 w 172"/>
                  <a:gd name="T3" fmla="*/ 0 h 249"/>
                  <a:gd name="T4" fmla="*/ 56 w 172"/>
                  <a:gd name="T5" fmla="*/ 29 h 249"/>
                  <a:gd name="T6" fmla="*/ 63 w 172"/>
                  <a:gd name="T7" fmla="*/ 53 h 249"/>
                  <a:gd name="T8" fmla="*/ 74 w 172"/>
                  <a:gd name="T9" fmla="*/ 73 h 249"/>
                  <a:gd name="T10" fmla="*/ 88 w 172"/>
                  <a:gd name="T11" fmla="*/ 89 h 249"/>
                  <a:gd name="T12" fmla="*/ 105 w 172"/>
                  <a:gd name="T13" fmla="*/ 99 h 249"/>
                  <a:gd name="T14" fmla="*/ 120 w 172"/>
                  <a:gd name="T15" fmla="*/ 109 h 249"/>
                  <a:gd name="T16" fmla="*/ 137 w 172"/>
                  <a:gd name="T17" fmla="*/ 113 h 249"/>
                  <a:gd name="T18" fmla="*/ 151 w 172"/>
                  <a:gd name="T19" fmla="*/ 116 h 249"/>
                  <a:gd name="T20" fmla="*/ 161 w 172"/>
                  <a:gd name="T21" fmla="*/ 119 h 249"/>
                  <a:gd name="T22" fmla="*/ 172 w 172"/>
                  <a:gd name="T23" fmla="*/ 119 h 249"/>
                  <a:gd name="T24" fmla="*/ 172 w 172"/>
                  <a:gd name="T25" fmla="*/ 130 h 249"/>
                  <a:gd name="T26" fmla="*/ 143 w 172"/>
                  <a:gd name="T27" fmla="*/ 133 h 249"/>
                  <a:gd name="T28" fmla="*/ 118 w 172"/>
                  <a:gd name="T29" fmla="*/ 141 h 249"/>
                  <a:gd name="T30" fmla="*/ 98 w 172"/>
                  <a:gd name="T31" fmla="*/ 151 h 249"/>
                  <a:gd name="T32" fmla="*/ 83 w 172"/>
                  <a:gd name="T33" fmla="*/ 165 h 249"/>
                  <a:gd name="T34" fmla="*/ 72 w 172"/>
                  <a:gd name="T35" fmla="*/ 182 h 249"/>
                  <a:gd name="T36" fmla="*/ 63 w 172"/>
                  <a:gd name="T37" fmla="*/ 197 h 249"/>
                  <a:gd name="T38" fmla="*/ 59 w 172"/>
                  <a:gd name="T39" fmla="*/ 214 h 249"/>
                  <a:gd name="T40" fmla="*/ 56 w 172"/>
                  <a:gd name="T41" fmla="*/ 228 h 249"/>
                  <a:gd name="T42" fmla="*/ 53 w 172"/>
                  <a:gd name="T43" fmla="*/ 239 h 249"/>
                  <a:gd name="T44" fmla="*/ 53 w 172"/>
                  <a:gd name="T45" fmla="*/ 249 h 249"/>
                  <a:gd name="T46" fmla="*/ 42 w 172"/>
                  <a:gd name="T47" fmla="*/ 249 h 249"/>
                  <a:gd name="T48" fmla="*/ 39 w 172"/>
                  <a:gd name="T49" fmla="*/ 220 h 249"/>
                  <a:gd name="T50" fmla="*/ 31 w 172"/>
                  <a:gd name="T51" fmla="*/ 196 h 249"/>
                  <a:gd name="T52" fmla="*/ 20 w 172"/>
                  <a:gd name="T53" fmla="*/ 176 h 249"/>
                  <a:gd name="T54" fmla="*/ 7 w 172"/>
                  <a:gd name="T55" fmla="*/ 161 h 249"/>
                  <a:gd name="T56" fmla="*/ 0 w 172"/>
                  <a:gd name="T57" fmla="*/ 156 h 249"/>
                  <a:gd name="T58" fmla="*/ 0 w 172"/>
                  <a:gd name="T59" fmla="*/ 93 h 249"/>
                  <a:gd name="T60" fmla="*/ 11 w 172"/>
                  <a:gd name="T61" fmla="*/ 84 h 249"/>
                  <a:gd name="T62" fmla="*/ 22 w 172"/>
                  <a:gd name="T63" fmla="*/ 67 h 249"/>
                  <a:gd name="T64" fmla="*/ 31 w 172"/>
                  <a:gd name="T65" fmla="*/ 52 h 249"/>
                  <a:gd name="T66" fmla="*/ 36 w 172"/>
                  <a:gd name="T67" fmla="*/ 35 h 249"/>
                  <a:gd name="T68" fmla="*/ 39 w 172"/>
                  <a:gd name="T69" fmla="*/ 21 h 249"/>
                  <a:gd name="T70" fmla="*/ 42 w 172"/>
                  <a:gd name="T71" fmla="*/ 11 h 249"/>
                  <a:gd name="T72" fmla="*/ 42 w 172"/>
                  <a:gd name="T73" fmla="*/ 0 h 2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72" h="249">
                    <a:moveTo>
                      <a:pt x="42" y="0"/>
                    </a:moveTo>
                    <a:lnTo>
                      <a:pt x="53" y="0"/>
                    </a:lnTo>
                    <a:lnTo>
                      <a:pt x="56" y="29"/>
                    </a:lnTo>
                    <a:lnTo>
                      <a:pt x="63" y="53"/>
                    </a:lnTo>
                    <a:lnTo>
                      <a:pt x="74" y="73"/>
                    </a:lnTo>
                    <a:lnTo>
                      <a:pt x="88" y="89"/>
                    </a:lnTo>
                    <a:lnTo>
                      <a:pt x="105" y="99"/>
                    </a:lnTo>
                    <a:lnTo>
                      <a:pt x="120" y="109"/>
                    </a:lnTo>
                    <a:lnTo>
                      <a:pt x="137" y="113"/>
                    </a:lnTo>
                    <a:lnTo>
                      <a:pt x="151" y="116"/>
                    </a:lnTo>
                    <a:lnTo>
                      <a:pt x="161" y="119"/>
                    </a:lnTo>
                    <a:lnTo>
                      <a:pt x="172" y="119"/>
                    </a:lnTo>
                    <a:lnTo>
                      <a:pt x="172" y="130"/>
                    </a:lnTo>
                    <a:lnTo>
                      <a:pt x="143" y="133"/>
                    </a:lnTo>
                    <a:lnTo>
                      <a:pt x="118" y="141"/>
                    </a:lnTo>
                    <a:lnTo>
                      <a:pt x="98" y="151"/>
                    </a:lnTo>
                    <a:lnTo>
                      <a:pt x="83" y="165"/>
                    </a:lnTo>
                    <a:lnTo>
                      <a:pt x="72" y="182"/>
                    </a:lnTo>
                    <a:lnTo>
                      <a:pt x="63" y="197"/>
                    </a:lnTo>
                    <a:lnTo>
                      <a:pt x="59" y="214"/>
                    </a:lnTo>
                    <a:lnTo>
                      <a:pt x="56" y="228"/>
                    </a:lnTo>
                    <a:lnTo>
                      <a:pt x="53" y="239"/>
                    </a:lnTo>
                    <a:lnTo>
                      <a:pt x="53" y="249"/>
                    </a:lnTo>
                    <a:lnTo>
                      <a:pt x="42" y="249"/>
                    </a:lnTo>
                    <a:lnTo>
                      <a:pt x="39" y="220"/>
                    </a:lnTo>
                    <a:lnTo>
                      <a:pt x="31" y="196"/>
                    </a:lnTo>
                    <a:lnTo>
                      <a:pt x="20" y="176"/>
                    </a:lnTo>
                    <a:lnTo>
                      <a:pt x="7" y="161"/>
                    </a:lnTo>
                    <a:lnTo>
                      <a:pt x="0" y="156"/>
                    </a:lnTo>
                    <a:lnTo>
                      <a:pt x="0" y="93"/>
                    </a:lnTo>
                    <a:lnTo>
                      <a:pt x="11" y="84"/>
                    </a:lnTo>
                    <a:lnTo>
                      <a:pt x="22" y="67"/>
                    </a:lnTo>
                    <a:lnTo>
                      <a:pt x="31" y="52"/>
                    </a:lnTo>
                    <a:lnTo>
                      <a:pt x="36" y="35"/>
                    </a:lnTo>
                    <a:lnTo>
                      <a:pt x="39" y="21"/>
                    </a:lnTo>
                    <a:lnTo>
                      <a:pt x="42" y="11"/>
                    </a:lnTo>
                    <a:lnTo>
                      <a:pt x="42" y="0"/>
                    </a:lnTo>
                    <a:close/>
                  </a:path>
                </a:pathLst>
              </a:custGeom>
              <a:solidFill>
                <a:srgbClr val="005972"/>
              </a:solidFill>
              <a:ln>
                <a:noFill/>
              </a:ln>
              <a:extLst>
                <a:ext uri="{91240B29-F687-4F45-9708-019B960494DF}">
                  <a14:hiddenLine xmlns:a14="http://schemas.microsoft.com/office/drawing/2010/main" w="0">
                    <a:solidFill>
                      <a:srgbClr val="005972"/>
                    </a:solidFill>
                    <a:prstDash val="solid"/>
                    <a:round/>
                    <a:headEnd/>
                    <a:tailEnd/>
                  </a14:hiddenLine>
                </a:ext>
              </a:extLst>
            </p:spPr>
            <p:txBody>
              <a:bodyPr/>
              <a:lstStyle/>
              <a:p>
                <a:endParaRPr lang="en-US" dirty="0"/>
              </a:p>
            </p:txBody>
          </p:sp>
          <p:sp>
            <p:nvSpPr>
              <p:cNvPr id="19503" name="Line 394">
                <a:extLst>
                  <a:ext uri="{FF2B5EF4-FFF2-40B4-BE49-F238E27FC236}">
                    <a16:creationId xmlns:a16="http://schemas.microsoft.com/office/drawing/2014/main" id="{6B89CE79-B3E5-4077-B81E-8AEC27DEDD58}"/>
                  </a:ext>
                </a:extLst>
              </p:cNvPr>
              <p:cNvSpPr>
                <a:spLocks noChangeShapeType="1"/>
              </p:cNvSpPr>
              <p:nvPr/>
            </p:nvSpPr>
            <p:spPr bwMode="auto">
              <a:xfrm>
                <a:off x="40" y="291"/>
                <a:ext cx="0" cy="1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04" name="Line 395">
                <a:extLst>
                  <a:ext uri="{FF2B5EF4-FFF2-40B4-BE49-F238E27FC236}">
                    <a16:creationId xmlns:a16="http://schemas.microsoft.com/office/drawing/2014/main" id="{A128000E-A260-4128-93B0-B4589F496F03}"/>
                  </a:ext>
                </a:extLst>
              </p:cNvPr>
              <p:cNvSpPr>
                <a:spLocks noChangeShapeType="1"/>
              </p:cNvSpPr>
              <p:nvPr/>
            </p:nvSpPr>
            <p:spPr bwMode="auto">
              <a:xfrm flipH="1">
                <a:off x="37" y="302"/>
                <a:ext cx="3"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05" name="Line 396">
                <a:extLst>
                  <a:ext uri="{FF2B5EF4-FFF2-40B4-BE49-F238E27FC236}">
                    <a16:creationId xmlns:a16="http://schemas.microsoft.com/office/drawing/2014/main" id="{5A9D17F4-DA56-43F2-A41A-159D65921AC4}"/>
                  </a:ext>
                </a:extLst>
              </p:cNvPr>
              <p:cNvSpPr>
                <a:spLocks noChangeShapeType="1"/>
              </p:cNvSpPr>
              <p:nvPr/>
            </p:nvSpPr>
            <p:spPr bwMode="auto">
              <a:xfrm flipH="1">
                <a:off x="34" y="312"/>
                <a:ext cx="3" cy="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06" name="Line 397">
                <a:extLst>
                  <a:ext uri="{FF2B5EF4-FFF2-40B4-BE49-F238E27FC236}">
                    <a16:creationId xmlns:a16="http://schemas.microsoft.com/office/drawing/2014/main" id="{B0E4528E-252D-42F9-A2AC-43E97D7A4129}"/>
                  </a:ext>
                </a:extLst>
              </p:cNvPr>
              <p:cNvSpPr>
                <a:spLocks noChangeShapeType="1"/>
              </p:cNvSpPr>
              <p:nvPr/>
            </p:nvSpPr>
            <p:spPr bwMode="auto">
              <a:xfrm flipH="1">
                <a:off x="29" y="326"/>
                <a:ext cx="5" cy="1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07" name="Line 398">
                <a:extLst>
                  <a:ext uri="{FF2B5EF4-FFF2-40B4-BE49-F238E27FC236}">
                    <a16:creationId xmlns:a16="http://schemas.microsoft.com/office/drawing/2014/main" id="{182D8DF2-2918-4DEA-BD95-FF23785CFA0B}"/>
                  </a:ext>
                </a:extLst>
              </p:cNvPr>
              <p:cNvSpPr>
                <a:spLocks noChangeShapeType="1"/>
              </p:cNvSpPr>
              <p:nvPr/>
            </p:nvSpPr>
            <p:spPr bwMode="auto">
              <a:xfrm flipH="1">
                <a:off x="20" y="343"/>
                <a:ext cx="9" cy="1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08" name="Line 399">
                <a:extLst>
                  <a:ext uri="{FF2B5EF4-FFF2-40B4-BE49-F238E27FC236}">
                    <a16:creationId xmlns:a16="http://schemas.microsoft.com/office/drawing/2014/main" id="{46618599-83D5-476D-951F-BF85834BF7B6}"/>
                  </a:ext>
                </a:extLst>
              </p:cNvPr>
              <p:cNvSpPr>
                <a:spLocks noChangeShapeType="1"/>
              </p:cNvSpPr>
              <p:nvPr/>
            </p:nvSpPr>
            <p:spPr bwMode="auto">
              <a:xfrm flipH="1">
                <a:off x="9" y="358"/>
                <a:ext cx="11" cy="1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09" name="Line 400">
                <a:extLst>
                  <a:ext uri="{FF2B5EF4-FFF2-40B4-BE49-F238E27FC236}">
                    <a16:creationId xmlns:a16="http://schemas.microsoft.com/office/drawing/2014/main" id="{5C907EC1-812C-4724-9074-3D6D7338D241}"/>
                  </a:ext>
                </a:extLst>
              </p:cNvPr>
              <p:cNvSpPr>
                <a:spLocks noChangeShapeType="1"/>
              </p:cNvSpPr>
              <p:nvPr/>
            </p:nvSpPr>
            <p:spPr bwMode="auto">
              <a:xfrm flipH="1">
                <a:off x="-2" y="375"/>
                <a:ext cx="11" cy="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0" name="Line 401">
                <a:extLst>
                  <a:ext uri="{FF2B5EF4-FFF2-40B4-BE49-F238E27FC236}">
                    <a16:creationId xmlns:a16="http://schemas.microsoft.com/office/drawing/2014/main" id="{6C2979DD-B8DE-4EB9-AFB9-758FDE6FF040}"/>
                  </a:ext>
                </a:extLst>
              </p:cNvPr>
              <p:cNvSpPr>
                <a:spLocks noChangeShapeType="1"/>
              </p:cNvSpPr>
              <p:nvPr/>
            </p:nvSpPr>
            <p:spPr bwMode="auto">
              <a:xfrm>
                <a:off x="-2" y="447"/>
                <a:ext cx="7" cy="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1" name="Line 402">
                <a:extLst>
                  <a:ext uri="{FF2B5EF4-FFF2-40B4-BE49-F238E27FC236}">
                    <a16:creationId xmlns:a16="http://schemas.microsoft.com/office/drawing/2014/main" id="{C6AB66BC-B229-4ABF-A997-4E394ED39A05}"/>
                  </a:ext>
                </a:extLst>
              </p:cNvPr>
              <p:cNvSpPr>
                <a:spLocks noChangeShapeType="1"/>
              </p:cNvSpPr>
              <p:nvPr/>
            </p:nvSpPr>
            <p:spPr bwMode="auto">
              <a:xfrm>
                <a:off x="5" y="452"/>
                <a:ext cx="13" cy="1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2" name="Line 403">
                <a:extLst>
                  <a:ext uri="{FF2B5EF4-FFF2-40B4-BE49-F238E27FC236}">
                    <a16:creationId xmlns:a16="http://schemas.microsoft.com/office/drawing/2014/main" id="{286A3D0C-D1CD-42ED-A797-A25554380564}"/>
                  </a:ext>
                </a:extLst>
              </p:cNvPr>
              <p:cNvSpPr>
                <a:spLocks noChangeShapeType="1"/>
              </p:cNvSpPr>
              <p:nvPr/>
            </p:nvSpPr>
            <p:spPr bwMode="auto">
              <a:xfrm>
                <a:off x="18" y="467"/>
                <a:ext cx="11" cy="2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3" name="Line 404">
                <a:extLst>
                  <a:ext uri="{FF2B5EF4-FFF2-40B4-BE49-F238E27FC236}">
                    <a16:creationId xmlns:a16="http://schemas.microsoft.com/office/drawing/2014/main" id="{BFA64115-934F-44FA-A1F9-B98151ECC91F}"/>
                  </a:ext>
                </a:extLst>
              </p:cNvPr>
              <p:cNvSpPr>
                <a:spLocks noChangeShapeType="1"/>
              </p:cNvSpPr>
              <p:nvPr/>
            </p:nvSpPr>
            <p:spPr bwMode="auto">
              <a:xfrm>
                <a:off x="29" y="487"/>
                <a:ext cx="8" cy="2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4" name="Line 405">
                <a:extLst>
                  <a:ext uri="{FF2B5EF4-FFF2-40B4-BE49-F238E27FC236}">
                    <a16:creationId xmlns:a16="http://schemas.microsoft.com/office/drawing/2014/main" id="{C1113C93-7D10-440B-905B-9405DDD675A6}"/>
                  </a:ext>
                </a:extLst>
              </p:cNvPr>
              <p:cNvSpPr>
                <a:spLocks noChangeShapeType="1"/>
              </p:cNvSpPr>
              <p:nvPr/>
            </p:nvSpPr>
            <p:spPr bwMode="auto">
              <a:xfrm>
                <a:off x="37" y="511"/>
                <a:ext cx="3" cy="2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5" name="Line 406">
                <a:extLst>
                  <a:ext uri="{FF2B5EF4-FFF2-40B4-BE49-F238E27FC236}">
                    <a16:creationId xmlns:a16="http://schemas.microsoft.com/office/drawing/2014/main" id="{52880B73-4150-47A2-8CBD-ACDAF891E284}"/>
                  </a:ext>
                </a:extLst>
              </p:cNvPr>
              <p:cNvSpPr>
                <a:spLocks noChangeShapeType="1"/>
              </p:cNvSpPr>
              <p:nvPr/>
            </p:nvSpPr>
            <p:spPr bwMode="auto">
              <a:xfrm>
                <a:off x="40" y="540"/>
                <a:ext cx="1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6" name="Line 407">
                <a:extLst>
                  <a:ext uri="{FF2B5EF4-FFF2-40B4-BE49-F238E27FC236}">
                    <a16:creationId xmlns:a16="http://schemas.microsoft.com/office/drawing/2014/main" id="{3A7151CB-6325-4D64-A34A-BFD1024FBF64}"/>
                  </a:ext>
                </a:extLst>
              </p:cNvPr>
              <p:cNvSpPr>
                <a:spLocks noChangeShapeType="1"/>
              </p:cNvSpPr>
              <p:nvPr/>
            </p:nvSpPr>
            <p:spPr bwMode="auto">
              <a:xfrm flipV="1">
                <a:off x="51" y="530"/>
                <a:ext cx="0"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7" name="Line 408">
                <a:extLst>
                  <a:ext uri="{FF2B5EF4-FFF2-40B4-BE49-F238E27FC236}">
                    <a16:creationId xmlns:a16="http://schemas.microsoft.com/office/drawing/2014/main" id="{3FB019AA-08CD-4AD3-A1DB-3243D00DECD9}"/>
                  </a:ext>
                </a:extLst>
              </p:cNvPr>
              <p:cNvSpPr>
                <a:spLocks noChangeShapeType="1"/>
              </p:cNvSpPr>
              <p:nvPr/>
            </p:nvSpPr>
            <p:spPr bwMode="auto">
              <a:xfrm flipV="1">
                <a:off x="51" y="519"/>
                <a:ext cx="3" cy="1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8" name="Line 409">
                <a:extLst>
                  <a:ext uri="{FF2B5EF4-FFF2-40B4-BE49-F238E27FC236}">
                    <a16:creationId xmlns:a16="http://schemas.microsoft.com/office/drawing/2014/main" id="{4397648D-2688-4074-A795-A596E3C1A7B3}"/>
                  </a:ext>
                </a:extLst>
              </p:cNvPr>
              <p:cNvSpPr>
                <a:spLocks noChangeShapeType="1"/>
              </p:cNvSpPr>
              <p:nvPr/>
            </p:nvSpPr>
            <p:spPr bwMode="auto">
              <a:xfrm flipV="1">
                <a:off x="54" y="505"/>
                <a:ext cx="3" cy="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19" name="Line 410">
                <a:extLst>
                  <a:ext uri="{FF2B5EF4-FFF2-40B4-BE49-F238E27FC236}">
                    <a16:creationId xmlns:a16="http://schemas.microsoft.com/office/drawing/2014/main" id="{7F9D7807-2BD2-447B-B867-6915DACABFF1}"/>
                  </a:ext>
                </a:extLst>
              </p:cNvPr>
              <p:cNvSpPr>
                <a:spLocks noChangeShapeType="1"/>
              </p:cNvSpPr>
              <p:nvPr/>
            </p:nvSpPr>
            <p:spPr bwMode="auto">
              <a:xfrm flipV="1">
                <a:off x="57" y="488"/>
                <a:ext cx="4" cy="1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0" name="Line 411">
                <a:extLst>
                  <a:ext uri="{FF2B5EF4-FFF2-40B4-BE49-F238E27FC236}">
                    <a16:creationId xmlns:a16="http://schemas.microsoft.com/office/drawing/2014/main" id="{4EA07B8A-75BA-4B54-A428-178D9E6F672E}"/>
                  </a:ext>
                </a:extLst>
              </p:cNvPr>
              <p:cNvSpPr>
                <a:spLocks noChangeShapeType="1"/>
              </p:cNvSpPr>
              <p:nvPr/>
            </p:nvSpPr>
            <p:spPr bwMode="auto">
              <a:xfrm flipV="1">
                <a:off x="61" y="473"/>
                <a:ext cx="9" cy="1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1" name="Line 412">
                <a:extLst>
                  <a:ext uri="{FF2B5EF4-FFF2-40B4-BE49-F238E27FC236}">
                    <a16:creationId xmlns:a16="http://schemas.microsoft.com/office/drawing/2014/main" id="{F77E08CC-3F87-448D-92E8-C720DC9FE842}"/>
                  </a:ext>
                </a:extLst>
              </p:cNvPr>
              <p:cNvSpPr>
                <a:spLocks noChangeShapeType="1"/>
              </p:cNvSpPr>
              <p:nvPr/>
            </p:nvSpPr>
            <p:spPr bwMode="auto">
              <a:xfrm flipV="1">
                <a:off x="70" y="456"/>
                <a:ext cx="11" cy="1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2" name="Line 413">
                <a:extLst>
                  <a:ext uri="{FF2B5EF4-FFF2-40B4-BE49-F238E27FC236}">
                    <a16:creationId xmlns:a16="http://schemas.microsoft.com/office/drawing/2014/main" id="{92AD1E0B-7D4D-4A31-B32B-95F5471FC974}"/>
                  </a:ext>
                </a:extLst>
              </p:cNvPr>
              <p:cNvSpPr>
                <a:spLocks noChangeShapeType="1"/>
              </p:cNvSpPr>
              <p:nvPr/>
            </p:nvSpPr>
            <p:spPr bwMode="auto">
              <a:xfrm flipV="1">
                <a:off x="81" y="442"/>
                <a:ext cx="15" cy="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3" name="Line 414">
                <a:extLst>
                  <a:ext uri="{FF2B5EF4-FFF2-40B4-BE49-F238E27FC236}">
                    <a16:creationId xmlns:a16="http://schemas.microsoft.com/office/drawing/2014/main" id="{F15F3FC8-3B4F-4ADB-B040-7AAFA8BD3CAB}"/>
                  </a:ext>
                </a:extLst>
              </p:cNvPr>
              <p:cNvSpPr>
                <a:spLocks noChangeShapeType="1"/>
              </p:cNvSpPr>
              <p:nvPr/>
            </p:nvSpPr>
            <p:spPr bwMode="auto">
              <a:xfrm flipV="1">
                <a:off x="96" y="432"/>
                <a:ext cx="20"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4" name="Line 415">
                <a:extLst>
                  <a:ext uri="{FF2B5EF4-FFF2-40B4-BE49-F238E27FC236}">
                    <a16:creationId xmlns:a16="http://schemas.microsoft.com/office/drawing/2014/main" id="{5EAE76BC-D1C7-4326-BCE5-DA6FAF03279E}"/>
                  </a:ext>
                </a:extLst>
              </p:cNvPr>
              <p:cNvSpPr>
                <a:spLocks noChangeShapeType="1"/>
              </p:cNvSpPr>
              <p:nvPr/>
            </p:nvSpPr>
            <p:spPr bwMode="auto">
              <a:xfrm flipV="1">
                <a:off x="116" y="424"/>
                <a:ext cx="25" cy="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5" name="Line 416">
                <a:extLst>
                  <a:ext uri="{FF2B5EF4-FFF2-40B4-BE49-F238E27FC236}">
                    <a16:creationId xmlns:a16="http://schemas.microsoft.com/office/drawing/2014/main" id="{E11B8F33-3C1E-4A56-B307-3298613778F1}"/>
                  </a:ext>
                </a:extLst>
              </p:cNvPr>
              <p:cNvSpPr>
                <a:spLocks noChangeShapeType="1"/>
              </p:cNvSpPr>
              <p:nvPr/>
            </p:nvSpPr>
            <p:spPr bwMode="auto">
              <a:xfrm flipV="1">
                <a:off x="141" y="421"/>
                <a:ext cx="29" cy="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6" name="Line 417">
                <a:extLst>
                  <a:ext uri="{FF2B5EF4-FFF2-40B4-BE49-F238E27FC236}">
                    <a16:creationId xmlns:a16="http://schemas.microsoft.com/office/drawing/2014/main" id="{AE082CDE-B6A2-41F8-97A2-5B3BA14231C0}"/>
                  </a:ext>
                </a:extLst>
              </p:cNvPr>
              <p:cNvSpPr>
                <a:spLocks noChangeShapeType="1"/>
              </p:cNvSpPr>
              <p:nvPr/>
            </p:nvSpPr>
            <p:spPr bwMode="auto">
              <a:xfrm flipV="1">
                <a:off x="170" y="410"/>
                <a:ext cx="0" cy="1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7" name="Line 418">
                <a:extLst>
                  <a:ext uri="{FF2B5EF4-FFF2-40B4-BE49-F238E27FC236}">
                    <a16:creationId xmlns:a16="http://schemas.microsoft.com/office/drawing/2014/main" id="{A7DAA52E-B906-454A-ADDE-C4D30910CEA4}"/>
                  </a:ext>
                </a:extLst>
              </p:cNvPr>
              <p:cNvSpPr>
                <a:spLocks noChangeShapeType="1"/>
              </p:cNvSpPr>
              <p:nvPr/>
            </p:nvSpPr>
            <p:spPr bwMode="auto">
              <a:xfrm flipH="1">
                <a:off x="159" y="410"/>
                <a:ext cx="1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8" name="Line 419">
                <a:extLst>
                  <a:ext uri="{FF2B5EF4-FFF2-40B4-BE49-F238E27FC236}">
                    <a16:creationId xmlns:a16="http://schemas.microsoft.com/office/drawing/2014/main" id="{0E77B719-1644-407D-9839-C57B79314F6D}"/>
                  </a:ext>
                </a:extLst>
              </p:cNvPr>
              <p:cNvSpPr>
                <a:spLocks noChangeShapeType="1"/>
              </p:cNvSpPr>
              <p:nvPr/>
            </p:nvSpPr>
            <p:spPr bwMode="auto">
              <a:xfrm flipH="1" flipV="1">
                <a:off x="149" y="407"/>
                <a:ext cx="10" cy="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29" name="Line 420">
                <a:extLst>
                  <a:ext uri="{FF2B5EF4-FFF2-40B4-BE49-F238E27FC236}">
                    <a16:creationId xmlns:a16="http://schemas.microsoft.com/office/drawing/2014/main" id="{E638C465-89F2-4DFA-B8CE-5F8A55A02B67}"/>
                  </a:ext>
                </a:extLst>
              </p:cNvPr>
              <p:cNvSpPr>
                <a:spLocks noChangeShapeType="1"/>
              </p:cNvSpPr>
              <p:nvPr/>
            </p:nvSpPr>
            <p:spPr bwMode="auto">
              <a:xfrm flipH="1" flipV="1">
                <a:off x="135" y="404"/>
                <a:ext cx="14" cy="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30" name="Line 421">
                <a:extLst>
                  <a:ext uri="{FF2B5EF4-FFF2-40B4-BE49-F238E27FC236}">
                    <a16:creationId xmlns:a16="http://schemas.microsoft.com/office/drawing/2014/main" id="{ABE3F073-C4D6-4F90-9B6E-C7F1582AA3FD}"/>
                  </a:ext>
                </a:extLst>
              </p:cNvPr>
              <p:cNvSpPr>
                <a:spLocks noChangeShapeType="1"/>
              </p:cNvSpPr>
              <p:nvPr/>
            </p:nvSpPr>
            <p:spPr bwMode="auto">
              <a:xfrm flipH="1" flipV="1">
                <a:off x="118" y="400"/>
                <a:ext cx="17" cy="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31" name="Line 422">
                <a:extLst>
                  <a:ext uri="{FF2B5EF4-FFF2-40B4-BE49-F238E27FC236}">
                    <a16:creationId xmlns:a16="http://schemas.microsoft.com/office/drawing/2014/main" id="{403846D9-2F80-44C9-9D1A-1EE70A7831F7}"/>
                  </a:ext>
                </a:extLst>
              </p:cNvPr>
              <p:cNvSpPr>
                <a:spLocks noChangeShapeType="1"/>
              </p:cNvSpPr>
              <p:nvPr/>
            </p:nvSpPr>
            <p:spPr bwMode="auto">
              <a:xfrm flipH="1" flipV="1">
                <a:off x="103" y="390"/>
                <a:ext cx="15"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32" name="Line 423">
                <a:extLst>
                  <a:ext uri="{FF2B5EF4-FFF2-40B4-BE49-F238E27FC236}">
                    <a16:creationId xmlns:a16="http://schemas.microsoft.com/office/drawing/2014/main" id="{08F24CD7-22E0-40C4-BF72-74AF5ED88D59}"/>
                  </a:ext>
                </a:extLst>
              </p:cNvPr>
              <p:cNvSpPr>
                <a:spLocks noChangeShapeType="1"/>
              </p:cNvSpPr>
              <p:nvPr/>
            </p:nvSpPr>
            <p:spPr bwMode="auto">
              <a:xfrm flipH="1" flipV="1">
                <a:off x="86" y="380"/>
                <a:ext cx="17" cy="1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33" name="Line 424">
                <a:extLst>
                  <a:ext uri="{FF2B5EF4-FFF2-40B4-BE49-F238E27FC236}">
                    <a16:creationId xmlns:a16="http://schemas.microsoft.com/office/drawing/2014/main" id="{E722CD25-A134-4A33-847E-3AE23AB18ED0}"/>
                  </a:ext>
                </a:extLst>
              </p:cNvPr>
              <p:cNvSpPr>
                <a:spLocks noChangeShapeType="1"/>
              </p:cNvSpPr>
              <p:nvPr/>
            </p:nvSpPr>
            <p:spPr bwMode="auto">
              <a:xfrm flipH="1" flipV="1">
                <a:off x="72" y="364"/>
                <a:ext cx="14" cy="16"/>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34" name="Line 425">
                <a:extLst>
                  <a:ext uri="{FF2B5EF4-FFF2-40B4-BE49-F238E27FC236}">
                    <a16:creationId xmlns:a16="http://schemas.microsoft.com/office/drawing/2014/main" id="{2AA81200-3426-4061-B3E6-8D761F7EA208}"/>
                  </a:ext>
                </a:extLst>
              </p:cNvPr>
              <p:cNvSpPr>
                <a:spLocks noChangeShapeType="1"/>
              </p:cNvSpPr>
              <p:nvPr/>
            </p:nvSpPr>
            <p:spPr bwMode="auto">
              <a:xfrm flipH="1" flipV="1">
                <a:off x="61" y="344"/>
                <a:ext cx="11" cy="2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35" name="Line 426">
                <a:extLst>
                  <a:ext uri="{FF2B5EF4-FFF2-40B4-BE49-F238E27FC236}">
                    <a16:creationId xmlns:a16="http://schemas.microsoft.com/office/drawing/2014/main" id="{55B0597F-C95E-4F5A-B9E5-3E0A3DF4983B}"/>
                  </a:ext>
                </a:extLst>
              </p:cNvPr>
              <p:cNvSpPr>
                <a:spLocks noChangeShapeType="1"/>
              </p:cNvSpPr>
              <p:nvPr/>
            </p:nvSpPr>
            <p:spPr bwMode="auto">
              <a:xfrm flipH="1" flipV="1">
                <a:off x="54" y="320"/>
                <a:ext cx="7" cy="2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36" name="Line 427">
                <a:extLst>
                  <a:ext uri="{FF2B5EF4-FFF2-40B4-BE49-F238E27FC236}">
                    <a16:creationId xmlns:a16="http://schemas.microsoft.com/office/drawing/2014/main" id="{0DD5D416-116C-403C-B0BB-E9AEB3FFD44F}"/>
                  </a:ext>
                </a:extLst>
              </p:cNvPr>
              <p:cNvSpPr>
                <a:spLocks noChangeShapeType="1"/>
              </p:cNvSpPr>
              <p:nvPr/>
            </p:nvSpPr>
            <p:spPr bwMode="auto">
              <a:xfrm flipH="1" flipV="1">
                <a:off x="51" y="291"/>
                <a:ext cx="3" cy="2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sp>
            <p:nvSpPr>
              <p:cNvPr id="19537" name="Line 428">
                <a:extLst>
                  <a:ext uri="{FF2B5EF4-FFF2-40B4-BE49-F238E27FC236}">
                    <a16:creationId xmlns:a16="http://schemas.microsoft.com/office/drawing/2014/main" id="{D9736C6A-FA54-433E-8556-4C078AF3E163}"/>
                  </a:ext>
                </a:extLst>
              </p:cNvPr>
              <p:cNvSpPr>
                <a:spLocks noChangeShapeType="1"/>
              </p:cNvSpPr>
              <p:nvPr/>
            </p:nvSpPr>
            <p:spPr bwMode="auto">
              <a:xfrm flipH="1">
                <a:off x="40" y="291"/>
                <a:ext cx="1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5972"/>
                    </a:solidFill>
                    <a:round/>
                    <a:headEnd/>
                    <a:tailEnd/>
                  </a14:hiddenLine>
                </a:ext>
              </a:extLst>
            </p:spPr>
            <p:txBody>
              <a:bodyPr/>
              <a:lstStyle/>
              <a:p>
                <a:endParaRPr lang="en-US" dirty="0"/>
              </a:p>
            </p:txBody>
          </p:sp>
        </p:grpSp>
      </p:grpSp>
      <p:sp>
        <p:nvSpPr>
          <p:cNvPr id="175106" name="Rectangle 2">
            <a:extLst>
              <a:ext uri="{FF2B5EF4-FFF2-40B4-BE49-F238E27FC236}">
                <a16:creationId xmlns:a16="http://schemas.microsoft.com/office/drawing/2014/main" id="{E1AEF6DF-CF89-410C-A498-2EB6659544F2}"/>
              </a:ext>
            </a:extLst>
          </p:cNvPr>
          <p:cNvSpPr>
            <a:spLocks noGrp="1" noChangeArrowheads="1"/>
          </p:cNvSpPr>
          <p:nvPr>
            <p:ph type="hdr" sz="quarter"/>
          </p:nvPr>
        </p:nvSpPr>
        <p:spPr bwMode="auto">
          <a:xfrm>
            <a:off x="465138" y="339725"/>
            <a:ext cx="5688012"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eaLnBrk="0" hangingPunct="0">
              <a:defRPr b="0" i="1">
                <a:solidFill>
                  <a:schemeClr val="bg1"/>
                </a:solidFill>
                <a:latin typeface="Network Rail Sans" pitchFamily="50" charset="0"/>
              </a:defRPr>
            </a:lvl1pPr>
          </a:lstStyle>
          <a:p>
            <a:pPr>
              <a:defRPr/>
            </a:pPr>
            <a:r>
              <a:rPr lang="en-GB" dirty="0"/>
              <a:t>PLT 701b Presentation Notes</a:t>
            </a:r>
          </a:p>
        </p:txBody>
      </p:sp>
      <p:sp>
        <p:nvSpPr>
          <p:cNvPr id="19462" name="Line 435">
            <a:extLst>
              <a:ext uri="{FF2B5EF4-FFF2-40B4-BE49-F238E27FC236}">
                <a16:creationId xmlns:a16="http://schemas.microsoft.com/office/drawing/2014/main" id="{C7056A1E-3A97-4FD6-B240-399AB245479A}"/>
              </a:ext>
            </a:extLst>
          </p:cNvPr>
          <p:cNvSpPr>
            <a:spLocks noChangeShapeType="1"/>
          </p:cNvSpPr>
          <p:nvPr/>
        </p:nvSpPr>
        <p:spPr bwMode="auto">
          <a:xfrm>
            <a:off x="0" y="8472488"/>
            <a:ext cx="6858000" cy="0"/>
          </a:xfrm>
          <a:prstGeom prst="line">
            <a:avLst/>
          </a:prstGeom>
          <a:noFill/>
          <a:ln w="19050">
            <a:solidFill>
              <a:srgbClr val="00597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ACFED1B7-B949-4D70-927C-B24F2BA9F443}"/>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a:extLst>
              <a:ext uri="{FF2B5EF4-FFF2-40B4-BE49-F238E27FC236}">
                <a16:creationId xmlns:a16="http://schemas.microsoft.com/office/drawing/2014/main" id="{8550B6D1-1E4A-4D79-A9EA-86DF5B9ECAA5}"/>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ヒラギノ角ゴ Pro W3" pitchFamily="1"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ヒラギノ角ゴ Pro W3" pitchFamily="1"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ヒラギノ角ゴ Pro W3" pitchFamily="1"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ヒラギノ角ゴ Pro W3" pitchFamily="1"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ヒラギノ角ゴ Pro W3"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8BD9933-F3CC-462B-B26F-A80E3E6B6D54}"/>
              </a:ext>
            </a:extLst>
          </p:cNvPr>
          <p:cNvSpPr>
            <a:spLocks noGrp="1" noRot="1" noChangeAspect="1" noChangeArrowheads="1" noTextEdit="1"/>
          </p:cNvSpPr>
          <p:nvPr>
            <p:ph type="sldImg"/>
          </p:nvPr>
        </p:nvSpPr>
        <p:spPr>
          <a:xfrm>
            <a:off x="381000" y="685800"/>
            <a:ext cx="6096000" cy="3429000"/>
          </a:xfrm>
          <a:ln/>
        </p:spPr>
      </p:sp>
      <p:sp>
        <p:nvSpPr>
          <p:cNvPr id="14339" name="Rectangle 3">
            <a:extLst>
              <a:ext uri="{FF2B5EF4-FFF2-40B4-BE49-F238E27FC236}">
                <a16:creationId xmlns:a16="http://schemas.microsoft.com/office/drawing/2014/main" id="{F75A0DF3-8ABD-4B95-A700-24427489E73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8BD9933-F3CC-462B-B26F-A80E3E6B6D54}"/>
              </a:ext>
            </a:extLst>
          </p:cNvPr>
          <p:cNvSpPr>
            <a:spLocks noGrp="1" noRot="1" noChangeAspect="1" noChangeArrowheads="1" noTextEdit="1"/>
          </p:cNvSpPr>
          <p:nvPr>
            <p:ph type="sldImg"/>
          </p:nvPr>
        </p:nvSpPr>
        <p:spPr>
          <a:xfrm>
            <a:off x="381000" y="685800"/>
            <a:ext cx="6096000" cy="3429000"/>
          </a:xfrm>
          <a:ln/>
        </p:spPr>
      </p:sp>
      <p:sp>
        <p:nvSpPr>
          <p:cNvPr id="14339" name="Rectangle 3">
            <a:extLst>
              <a:ext uri="{FF2B5EF4-FFF2-40B4-BE49-F238E27FC236}">
                <a16:creationId xmlns:a16="http://schemas.microsoft.com/office/drawing/2014/main" id="{F75A0DF3-8ABD-4B95-A700-24427489E73E}"/>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077247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8BD9933-F3CC-462B-B26F-A80E3E6B6D54}"/>
              </a:ext>
            </a:extLst>
          </p:cNvPr>
          <p:cNvSpPr>
            <a:spLocks noGrp="1" noRot="1" noChangeAspect="1" noChangeArrowheads="1" noTextEdit="1"/>
          </p:cNvSpPr>
          <p:nvPr>
            <p:ph type="sldImg"/>
          </p:nvPr>
        </p:nvSpPr>
        <p:spPr>
          <a:xfrm>
            <a:off x="381000" y="685800"/>
            <a:ext cx="6096000" cy="3429000"/>
          </a:xfrm>
          <a:ln/>
        </p:spPr>
      </p:sp>
      <p:sp>
        <p:nvSpPr>
          <p:cNvPr id="14339" name="Rectangle 3">
            <a:extLst>
              <a:ext uri="{FF2B5EF4-FFF2-40B4-BE49-F238E27FC236}">
                <a16:creationId xmlns:a16="http://schemas.microsoft.com/office/drawing/2014/main" id="{F75A0DF3-8ABD-4B95-A700-24427489E73E}"/>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0443809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2.xml"/><Relationship Id="rId5" Type="http://schemas.openxmlformats.org/officeDocument/2006/relationships/image" Target="../media/image1.jpe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1C6FBF0F-8026-4AC3-8D5F-D171F0CD32D8}"/>
              </a:ext>
            </a:extLst>
          </p:cNvPr>
          <p:cNvSpPr>
            <a:spLocks/>
          </p:cNvSpPr>
          <p:nvPr/>
        </p:nvSpPr>
        <p:spPr bwMode="auto">
          <a:xfrm>
            <a:off x="0" y="4856163"/>
            <a:ext cx="5503333" cy="647700"/>
          </a:xfrm>
          <a:custGeom>
            <a:avLst/>
            <a:gdLst>
              <a:gd name="T0" fmla="*/ 0 w 2601"/>
              <a:gd name="T1" fmla="*/ 0 h 547"/>
              <a:gd name="T2" fmla="*/ 2147483647 w 2601"/>
              <a:gd name="T3" fmla="*/ 2147483647 h 547"/>
              <a:gd name="T4" fmla="*/ 2147483647 w 2601"/>
              <a:gd name="T5" fmla="*/ 2147483647 h 547"/>
              <a:gd name="T6" fmla="*/ 0 w 2601"/>
              <a:gd name="T7" fmla="*/ 2147483647 h 547"/>
              <a:gd name="T8" fmla="*/ 0 w 2601"/>
              <a:gd name="T9" fmla="*/ 0 h 5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547">
                <a:moveTo>
                  <a:pt x="0" y="0"/>
                </a:moveTo>
                <a:lnTo>
                  <a:pt x="2601" y="10"/>
                </a:lnTo>
                <a:lnTo>
                  <a:pt x="2484" y="547"/>
                </a:lnTo>
                <a:lnTo>
                  <a:pt x="0" y="545"/>
                </a:lnTo>
                <a:lnTo>
                  <a:pt x="0" y="0"/>
                </a:lnTo>
                <a:close/>
              </a:path>
            </a:pathLst>
          </a:custGeom>
          <a:solidFill>
            <a:schemeClr val="bg1">
              <a:alpha val="79999"/>
            </a:schemeClr>
          </a:solidFill>
          <a:ln>
            <a:noFill/>
          </a:ln>
          <a:extLst>
            <a:ext uri="{91240B29-F687-4F45-9708-019B960494DF}">
              <a14:hiddenLine xmlns:a14="http://schemas.microsoft.com/office/drawing/2010/main" w="9525">
                <a:solidFill>
                  <a:schemeClr val="folHlink"/>
                </a:solidFill>
                <a:round/>
                <a:headEnd/>
                <a:tailEnd/>
              </a14:hiddenLine>
            </a:ext>
          </a:extLst>
        </p:spPr>
        <p:txBody>
          <a:bodyPr wrap="none" anchor="ctr"/>
          <a:lstStyle/>
          <a:p>
            <a:endParaRPr lang="en-US" dirty="0"/>
          </a:p>
        </p:txBody>
      </p:sp>
      <p:sp>
        <p:nvSpPr>
          <p:cNvPr id="6" name="Freeform 4">
            <a:extLst>
              <a:ext uri="{FF2B5EF4-FFF2-40B4-BE49-F238E27FC236}">
                <a16:creationId xmlns:a16="http://schemas.microsoft.com/office/drawing/2014/main" id="{6B92D3A4-99D1-4451-9B3E-621E47A39D7F}"/>
              </a:ext>
            </a:extLst>
          </p:cNvPr>
          <p:cNvSpPr>
            <a:spLocks/>
          </p:cNvSpPr>
          <p:nvPr/>
        </p:nvSpPr>
        <p:spPr bwMode="auto">
          <a:xfrm>
            <a:off x="4233" y="0"/>
            <a:ext cx="12217400" cy="6858000"/>
          </a:xfrm>
          <a:custGeom>
            <a:avLst/>
            <a:gdLst>
              <a:gd name="T0" fmla="*/ 0 w 5772"/>
              <a:gd name="T1" fmla="*/ 0 h 4320"/>
              <a:gd name="T2" fmla="*/ 2147483647 w 5772"/>
              <a:gd name="T3" fmla="*/ 0 h 4320"/>
              <a:gd name="T4" fmla="*/ 2147483647 w 5772"/>
              <a:gd name="T5" fmla="*/ 2147483647 h 4320"/>
              <a:gd name="T6" fmla="*/ 2147483647 w 5772"/>
              <a:gd name="T7" fmla="*/ 2147483647 h 4320"/>
              <a:gd name="T8" fmla="*/ 2147483647 w 5772"/>
              <a:gd name="T9" fmla="*/ 2147483647 h 4320"/>
              <a:gd name="T10" fmla="*/ 2147483647 w 5772"/>
              <a:gd name="T11" fmla="*/ 2147483647 h 4320"/>
              <a:gd name="T12" fmla="*/ 0 w 5772"/>
              <a:gd name="T13" fmla="*/ 2147483647 h 4320"/>
              <a:gd name="T14" fmla="*/ 0 w 5772"/>
              <a:gd name="T15" fmla="*/ 0 h 43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72" h="4320">
                <a:moveTo>
                  <a:pt x="0" y="0"/>
                </a:moveTo>
                <a:lnTo>
                  <a:pt x="5772" y="0"/>
                </a:lnTo>
                <a:lnTo>
                  <a:pt x="5772" y="4320"/>
                </a:lnTo>
                <a:lnTo>
                  <a:pt x="4761" y="4318"/>
                </a:lnTo>
                <a:lnTo>
                  <a:pt x="5552" y="594"/>
                </a:lnTo>
                <a:lnTo>
                  <a:pt x="4395" y="288"/>
                </a:lnTo>
                <a:lnTo>
                  <a:pt x="0" y="288"/>
                </a:lnTo>
                <a:lnTo>
                  <a:pt x="0" y="0"/>
                </a:lnTo>
                <a:close/>
              </a:path>
            </a:pathLst>
          </a:cu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73510" name="Rectangle 6"/>
          <p:cNvSpPr>
            <a:spLocks noGrp="1" noChangeArrowheads="1"/>
          </p:cNvSpPr>
          <p:nvPr>
            <p:ph type="subTitle" idx="1"/>
          </p:nvPr>
        </p:nvSpPr>
        <p:spPr>
          <a:xfrm>
            <a:off x="336551" y="4887913"/>
            <a:ext cx="4800600" cy="577850"/>
          </a:xfrm>
        </p:spPr>
        <p:txBody>
          <a:bodyPr anchor="ctr"/>
          <a:lstStyle>
            <a:lvl1pPr marL="0" indent="0">
              <a:spcAft>
                <a:spcPct val="0"/>
              </a:spcAft>
              <a:buFont typeface="Arial" pitchFamily="34" charset="0"/>
              <a:buNone/>
              <a:defRPr sz="2000" i="1"/>
            </a:lvl1pPr>
          </a:lstStyle>
          <a:p>
            <a:pPr lvl="0"/>
            <a:r>
              <a:rPr lang="en-GB" noProof="0"/>
              <a:t>Issue X.X</a:t>
            </a:r>
          </a:p>
        </p:txBody>
      </p:sp>
      <p:sp>
        <p:nvSpPr>
          <p:cNvPr id="1173512" name="Rectangle 8"/>
          <p:cNvSpPr>
            <a:spLocks noGrp="1" noChangeArrowheads="1"/>
          </p:cNvSpPr>
          <p:nvPr>
            <p:ph type="ctrTitle"/>
          </p:nvPr>
        </p:nvSpPr>
        <p:spPr>
          <a:xfrm>
            <a:off x="336553" y="1636713"/>
            <a:ext cx="10534649" cy="2387600"/>
          </a:xfrm>
        </p:spPr>
        <p:txBody>
          <a:bodyPr/>
          <a:lstStyle>
            <a:lvl1pPr>
              <a:lnSpc>
                <a:spcPct val="95000"/>
              </a:lnSpc>
              <a:defRPr>
                <a:solidFill>
                  <a:schemeClr val="bg1"/>
                </a:solidFill>
              </a:defRPr>
            </a:lvl1pPr>
          </a:lstStyle>
          <a:p>
            <a:pPr lvl="0"/>
            <a:r>
              <a:rPr lang="en-GB" noProof="0"/>
              <a:t>Title</a:t>
            </a:r>
          </a:p>
        </p:txBody>
      </p:sp>
    </p:spTree>
    <p:extLst>
      <p:ext uri="{BB962C8B-B14F-4D97-AF65-F5344CB8AC3E}">
        <p14:creationId xmlns:p14="http://schemas.microsoft.com/office/powerpoint/2010/main" val="62746578"/>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5DE66D3F-D4CC-4BA7-84D6-4903176170CA}"/>
              </a:ext>
            </a:extLst>
          </p:cNvPr>
          <p:cNvSpPr>
            <a:spLocks noGrp="1" noChangeArrowheads="1"/>
          </p:cNvSpPr>
          <p:nvPr>
            <p:ph type="sldNum" sz="quarter" idx="10"/>
          </p:nvPr>
        </p:nvSpPr>
        <p:spPr>
          <a:ln/>
        </p:spPr>
        <p:txBody>
          <a:bodyPr/>
          <a:lstStyle>
            <a:lvl1pPr>
              <a:defRPr/>
            </a:lvl1pPr>
          </a:lstStyle>
          <a:p>
            <a:fld id="{C89035BD-8894-45C0-8BE3-9777EBBA5A59}" type="slidenum">
              <a:rPr lang="en-GB" altLang="en-US"/>
              <a:pPr/>
              <a:t>‹#›</a:t>
            </a:fld>
            <a:endParaRPr lang="en-GB" altLang="en-US" dirty="0"/>
          </a:p>
        </p:txBody>
      </p:sp>
      <p:sp>
        <p:nvSpPr>
          <p:cNvPr id="5" name="Rectangle 3">
            <a:extLst>
              <a:ext uri="{FF2B5EF4-FFF2-40B4-BE49-F238E27FC236}">
                <a16:creationId xmlns:a16="http://schemas.microsoft.com/office/drawing/2014/main" id="{64CC81A4-83EB-45DB-B528-3E7891E53943}"/>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77127240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EC33825D-9DC7-4709-8F6B-2991395BEF97}"/>
              </a:ext>
            </a:extLst>
          </p:cNvPr>
          <p:cNvSpPr>
            <a:spLocks noGrp="1" noChangeArrowheads="1"/>
          </p:cNvSpPr>
          <p:nvPr>
            <p:ph type="sldNum" sz="quarter" idx="10"/>
          </p:nvPr>
        </p:nvSpPr>
        <p:spPr>
          <a:ln/>
        </p:spPr>
        <p:txBody>
          <a:bodyPr/>
          <a:lstStyle>
            <a:lvl1pPr>
              <a:defRPr/>
            </a:lvl1pPr>
          </a:lstStyle>
          <a:p>
            <a:fld id="{1BA96ED1-229E-4F23-9407-0EBEDD5F3FD7}" type="slidenum">
              <a:rPr lang="en-GB" altLang="en-US"/>
              <a:pPr/>
              <a:t>‹#›</a:t>
            </a:fld>
            <a:endParaRPr lang="en-GB" altLang="en-US" dirty="0"/>
          </a:p>
        </p:txBody>
      </p:sp>
      <p:sp>
        <p:nvSpPr>
          <p:cNvPr id="5" name="Rectangle 3">
            <a:extLst>
              <a:ext uri="{FF2B5EF4-FFF2-40B4-BE49-F238E27FC236}">
                <a16:creationId xmlns:a16="http://schemas.microsoft.com/office/drawing/2014/main" id="{6F752609-8BBA-4D09-938C-E8F1BAA51DBB}"/>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835527761"/>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1133" y="1593852"/>
            <a:ext cx="5395384" cy="4714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9719" y="1593852"/>
            <a:ext cx="5395383" cy="4714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
            <a:extLst>
              <a:ext uri="{FF2B5EF4-FFF2-40B4-BE49-F238E27FC236}">
                <a16:creationId xmlns:a16="http://schemas.microsoft.com/office/drawing/2014/main" id="{2DE15523-DB76-4976-9AD3-1AFF10E453B0}"/>
              </a:ext>
            </a:extLst>
          </p:cNvPr>
          <p:cNvSpPr>
            <a:spLocks noGrp="1" noChangeArrowheads="1"/>
          </p:cNvSpPr>
          <p:nvPr>
            <p:ph type="sldNum" sz="quarter" idx="10"/>
          </p:nvPr>
        </p:nvSpPr>
        <p:spPr>
          <a:ln/>
        </p:spPr>
        <p:txBody>
          <a:bodyPr/>
          <a:lstStyle>
            <a:lvl1pPr>
              <a:defRPr/>
            </a:lvl1pPr>
          </a:lstStyle>
          <a:p>
            <a:fld id="{9284EBA5-D526-4C9A-9BB8-9AFEA6D305A0}" type="slidenum">
              <a:rPr lang="en-GB" altLang="en-US"/>
              <a:pPr/>
              <a:t>‹#›</a:t>
            </a:fld>
            <a:endParaRPr lang="en-GB" altLang="en-US" dirty="0"/>
          </a:p>
        </p:txBody>
      </p:sp>
      <p:sp>
        <p:nvSpPr>
          <p:cNvPr id="6" name="Rectangle 3">
            <a:extLst>
              <a:ext uri="{FF2B5EF4-FFF2-40B4-BE49-F238E27FC236}">
                <a16:creationId xmlns:a16="http://schemas.microsoft.com/office/drawing/2014/main" id="{E9BF484D-F181-4D21-9BB1-7758DEC0488C}"/>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4773817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
            <a:extLst>
              <a:ext uri="{FF2B5EF4-FFF2-40B4-BE49-F238E27FC236}">
                <a16:creationId xmlns:a16="http://schemas.microsoft.com/office/drawing/2014/main" id="{3212BB89-69D7-45CD-AA6E-5B1763FC17F8}"/>
              </a:ext>
            </a:extLst>
          </p:cNvPr>
          <p:cNvSpPr>
            <a:spLocks noGrp="1" noChangeArrowheads="1"/>
          </p:cNvSpPr>
          <p:nvPr>
            <p:ph type="sldNum" sz="quarter" idx="10"/>
          </p:nvPr>
        </p:nvSpPr>
        <p:spPr>
          <a:ln/>
        </p:spPr>
        <p:txBody>
          <a:bodyPr/>
          <a:lstStyle>
            <a:lvl1pPr>
              <a:defRPr/>
            </a:lvl1pPr>
          </a:lstStyle>
          <a:p>
            <a:fld id="{450E6DAC-9677-4CD5-9E30-4AFB9FB2C697}" type="slidenum">
              <a:rPr lang="en-GB" altLang="en-US"/>
              <a:pPr/>
              <a:t>‹#›</a:t>
            </a:fld>
            <a:endParaRPr lang="en-GB" altLang="en-US" dirty="0"/>
          </a:p>
        </p:txBody>
      </p:sp>
      <p:sp>
        <p:nvSpPr>
          <p:cNvPr id="8" name="Rectangle 3">
            <a:extLst>
              <a:ext uri="{FF2B5EF4-FFF2-40B4-BE49-F238E27FC236}">
                <a16:creationId xmlns:a16="http://schemas.microsoft.com/office/drawing/2014/main" id="{A875CA3B-2291-4900-860A-3011C8F28C9C}"/>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609036772"/>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2">
            <a:extLst>
              <a:ext uri="{FF2B5EF4-FFF2-40B4-BE49-F238E27FC236}">
                <a16:creationId xmlns:a16="http://schemas.microsoft.com/office/drawing/2014/main" id="{BC372D69-81F1-4D6E-82CF-A5E1736152F0}"/>
              </a:ext>
            </a:extLst>
          </p:cNvPr>
          <p:cNvSpPr>
            <a:spLocks noGrp="1" noChangeArrowheads="1"/>
          </p:cNvSpPr>
          <p:nvPr>
            <p:ph type="sldNum" sz="quarter" idx="10"/>
          </p:nvPr>
        </p:nvSpPr>
        <p:spPr>
          <a:ln/>
        </p:spPr>
        <p:txBody>
          <a:bodyPr/>
          <a:lstStyle>
            <a:lvl1pPr>
              <a:defRPr/>
            </a:lvl1pPr>
          </a:lstStyle>
          <a:p>
            <a:fld id="{BCAAC725-C4CC-4644-8174-30894402AFBB}" type="slidenum">
              <a:rPr lang="en-GB" altLang="en-US"/>
              <a:pPr/>
              <a:t>‹#›</a:t>
            </a:fld>
            <a:endParaRPr lang="en-GB" altLang="en-US" dirty="0"/>
          </a:p>
        </p:txBody>
      </p:sp>
      <p:sp>
        <p:nvSpPr>
          <p:cNvPr id="4" name="Rectangle 3">
            <a:extLst>
              <a:ext uri="{FF2B5EF4-FFF2-40B4-BE49-F238E27FC236}">
                <a16:creationId xmlns:a16="http://schemas.microsoft.com/office/drawing/2014/main" id="{999D9DB8-0667-476D-80DA-0DB9EA0B2E4B}"/>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17627715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595609C-9E2C-4BEF-8803-646E0D80E333}"/>
              </a:ext>
            </a:extLst>
          </p:cNvPr>
          <p:cNvSpPr>
            <a:spLocks noGrp="1" noChangeArrowheads="1"/>
          </p:cNvSpPr>
          <p:nvPr>
            <p:ph type="sldNum" sz="quarter" idx="10"/>
          </p:nvPr>
        </p:nvSpPr>
        <p:spPr>
          <a:ln/>
        </p:spPr>
        <p:txBody>
          <a:bodyPr/>
          <a:lstStyle>
            <a:lvl1pPr>
              <a:defRPr/>
            </a:lvl1pPr>
          </a:lstStyle>
          <a:p>
            <a:fld id="{A979A761-14E5-4D82-A55A-D7B6477D5913}" type="slidenum">
              <a:rPr lang="en-GB" altLang="en-US"/>
              <a:pPr/>
              <a:t>‹#›</a:t>
            </a:fld>
            <a:endParaRPr lang="en-GB" altLang="en-US" dirty="0"/>
          </a:p>
        </p:txBody>
      </p:sp>
      <p:sp>
        <p:nvSpPr>
          <p:cNvPr id="3" name="Rectangle 3">
            <a:extLst>
              <a:ext uri="{FF2B5EF4-FFF2-40B4-BE49-F238E27FC236}">
                <a16:creationId xmlns:a16="http://schemas.microsoft.com/office/drawing/2014/main" id="{74B32000-8931-463D-A28D-16F8453007A7}"/>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763502522"/>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2A592CBB-793C-437F-9254-AB5B06B418B5}"/>
              </a:ext>
            </a:extLst>
          </p:cNvPr>
          <p:cNvSpPr>
            <a:spLocks noGrp="1" noChangeArrowheads="1"/>
          </p:cNvSpPr>
          <p:nvPr>
            <p:ph type="sldNum" sz="quarter" idx="10"/>
          </p:nvPr>
        </p:nvSpPr>
        <p:spPr>
          <a:ln/>
        </p:spPr>
        <p:txBody>
          <a:bodyPr/>
          <a:lstStyle>
            <a:lvl1pPr>
              <a:defRPr/>
            </a:lvl1pPr>
          </a:lstStyle>
          <a:p>
            <a:fld id="{4923E6CF-379A-49EA-9D5E-60361BC32686}" type="slidenum">
              <a:rPr lang="en-GB" altLang="en-US"/>
              <a:pPr/>
              <a:t>‹#›</a:t>
            </a:fld>
            <a:endParaRPr lang="en-GB" altLang="en-US" dirty="0"/>
          </a:p>
        </p:txBody>
      </p:sp>
      <p:sp>
        <p:nvSpPr>
          <p:cNvPr id="6" name="Rectangle 3">
            <a:extLst>
              <a:ext uri="{FF2B5EF4-FFF2-40B4-BE49-F238E27FC236}">
                <a16:creationId xmlns:a16="http://schemas.microsoft.com/office/drawing/2014/main" id="{8B42B079-F35A-456A-AC98-3AF1E0E10D15}"/>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448781319"/>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FC4349A7-6C5E-4236-96D6-07D505C91A90}"/>
              </a:ext>
            </a:extLst>
          </p:cNvPr>
          <p:cNvSpPr>
            <a:spLocks noGrp="1" noChangeArrowheads="1"/>
          </p:cNvSpPr>
          <p:nvPr>
            <p:ph type="sldNum" sz="quarter" idx="10"/>
          </p:nvPr>
        </p:nvSpPr>
        <p:spPr>
          <a:ln/>
        </p:spPr>
        <p:txBody>
          <a:bodyPr/>
          <a:lstStyle>
            <a:lvl1pPr>
              <a:defRPr/>
            </a:lvl1pPr>
          </a:lstStyle>
          <a:p>
            <a:fld id="{40EE9378-2C54-4CD4-A4FD-190FFF0D45F3}" type="slidenum">
              <a:rPr lang="en-GB" altLang="en-US"/>
              <a:pPr/>
              <a:t>‹#›</a:t>
            </a:fld>
            <a:endParaRPr lang="en-GB" altLang="en-US" dirty="0"/>
          </a:p>
        </p:txBody>
      </p:sp>
      <p:sp>
        <p:nvSpPr>
          <p:cNvPr id="6" name="Rectangle 3">
            <a:extLst>
              <a:ext uri="{FF2B5EF4-FFF2-40B4-BE49-F238E27FC236}">
                <a16:creationId xmlns:a16="http://schemas.microsoft.com/office/drawing/2014/main" id="{08902B55-294E-4798-9942-3DF9B79E2C89}"/>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15107739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19CB43E1-7525-46F1-BD4F-683E23AC112D}"/>
              </a:ext>
            </a:extLst>
          </p:cNvPr>
          <p:cNvSpPr>
            <a:spLocks noGrp="1" noChangeArrowheads="1"/>
          </p:cNvSpPr>
          <p:nvPr>
            <p:ph type="sldNum" sz="quarter" idx="10"/>
          </p:nvPr>
        </p:nvSpPr>
        <p:spPr>
          <a:ln/>
        </p:spPr>
        <p:txBody>
          <a:bodyPr/>
          <a:lstStyle>
            <a:lvl1pPr>
              <a:defRPr/>
            </a:lvl1pPr>
          </a:lstStyle>
          <a:p>
            <a:fld id="{D9EDAFC6-719C-47EE-8DDF-40FD4C0C3DE6}" type="slidenum">
              <a:rPr lang="en-GB" altLang="en-US"/>
              <a:pPr/>
              <a:t>‹#›</a:t>
            </a:fld>
            <a:endParaRPr lang="en-GB" altLang="en-US" dirty="0"/>
          </a:p>
        </p:txBody>
      </p:sp>
      <p:sp>
        <p:nvSpPr>
          <p:cNvPr id="5" name="Rectangle 3">
            <a:extLst>
              <a:ext uri="{FF2B5EF4-FFF2-40B4-BE49-F238E27FC236}">
                <a16:creationId xmlns:a16="http://schemas.microsoft.com/office/drawing/2014/main" id="{D99D3A25-110A-4293-9CDF-E896D3D7B626}"/>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89623788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5552" y="179391"/>
            <a:ext cx="2749549" cy="61293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96901" y="179391"/>
            <a:ext cx="8045451" cy="61293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E5E7AD45-4C4E-4A2E-ADC4-ED5D430C2405}"/>
              </a:ext>
            </a:extLst>
          </p:cNvPr>
          <p:cNvSpPr>
            <a:spLocks noGrp="1" noChangeArrowheads="1"/>
          </p:cNvSpPr>
          <p:nvPr>
            <p:ph type="sldNum" sz="quarter" idx="10"/>
          </p:nvPr>
        </p:nvSpPr>
        <p:spPr>
          <a:ln/>
        </p:spPr>
        <p:txBody>
          <a:bodyPr/>
          <a:lstStyle>
            <a:lvl1pPr>
              <a:defRPr/>
            </a:lvl1pPr>
          </a:lstStyle>
          <a:p>
            <a:fld id="{39D33CE8-EB5D-4ADC-904F-7C22F18927FB}" type="slidenum">
              <a:rPr lang="en-GB" altLang="en-US"/>
              <a:pPr/>
              <a:t>‹#›</a:t>
            </a:fld>
            <a:endParaRPr lang="en-GB" altLang="en-US" dirty="0"/>
          </a:p>
        </p:txBody>
      </p:sp>
      <p:sp>
        <p:nvSpPr>
          <p:cNvPr id="5" name="Rectangle 3">
            <a:extLst>
              <a:ext uri="{FF2B5EF4-FFF2-40B4-BE49-F238E27FC236}">
                <a16:creationId xmlns:a16="http://schemas.microsoft.com/office/drawing/2014/main" id="{1EBE9574-F7F8-4F22-B25F-CF822C0C06AF}"/>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262439324"/>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accent2"/>
            </a:gs>
            <a:gs pos="100000">
              <a:schemeClr val="folHlink"/>
            </a:gs>
          </a:gsLst>
          <a:lin ang="18900000" scaled="1"/>
        </a:gradFill>
        <a:effectLst/>
      </p:bgPr>
    </p:bg>
    <p:spTree>
      <p:nvGrpSpPr>
        <p:cNvPr id="1" name=""/>
        <p:cNvGrpSpPr/>
        <p:nvPr/>
      </p:nvGrpSpPr>
      <p:grpSpPr>
        <a:xfrm>
          <a:off x="0" y="0"/>
          <a:ext cx="0" cy="0"/>
          <a:chOff x="0" y="0"/>
          <a:chExt cx="0" cy="0"/>
        </a:xfrm>
      </p:grpSpPr>
      <p:pic>
        <p:nvPicPr>
          <p:cNvPr id="4" name="Picture 2" descr="londonbridge252">
            <a:extLst>
              <a:ext uri="{FF2B5EF4-FFF2-40B4-BE49-F238E27FC236}">
                <a16:creationId xmlns:a16="http://schemas.microsoft.com/office/drawing/2014/main" id="{D9559E59-27BB-4617-9E3B-65006B1337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5600"/>
            <a:ext cx="12192000" cy="650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A6057DD3-BDA7-40DE-BEA6-3B100321C76B}"/>
              </a:ext>
            </a:extLst>
          </p:cNvPr>
          <p:cNvSpPr>
            <a:spLocks noChangeArrowheads="1"/>
          </p:cNvSpPr>
          <p:nvPr/>
        </p:nvSpPr>
        <p:spPr bwMode="auto">
          <a:xfrm>
            <a:off x="0" y="3243245"/>
            <a:ext cx="181822" cy="371513"/>
          </a:xfrm>
          <a:prstGeom prst="rect">
            <a:avLst/>
          </a:prstGeom>
          <a:gradFill rotWithShape="1">
            <a:gsLst>
              <a:gs pos="0">
                <a:schemeClr val="accent1">
                  <a:alpha val="18999"/>
                </a:schemeClr>
              </a:gs>
              <a:gs pos="100000">
                <a:schemeClr val="accent2">
                  <a:alpha val="46001"/>
                </a:schemeClr>
              </a:gs>
            </a:gsLst>
            <a:lin ang="18900000" scaled="1"/>
          </a:gradFill>
          <a:ln>
            <a:noFill/>
          </a:ln>
          <a:effectLst/>
          <a:extLst>
            <a:ext uri="{91240B29-F687-4F45-9708-019B960494DF}">
              <a14:hiddenLine xmlns:a14="http://schemas.microsoft.com/office/drawing/2010/main" w="4699"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lvl1pPr eaLnBrk="0" hangingPunct="0">
              <a:defRPr b="1">
                <a:solidFill>
                  <a:srgbClr val="4D4D4D"/>
                </a:solidFill>
                <a:latin typeface="Arial" charset="0"/>
                <a:ea typeface="ヒラギノ角ゴ Pro W3" pitchFamily="1" charset="-128"/>
              </a:defRPr>
            </a:lvl1pPr>
            <a:lvl2pPr marL="742950" indent="-285750" eaLnBrk="0" hangingPunct="0">
              <a:defRPr b="1">
                <a:solidFill>
                  <a:srgbClr val="4D4D4D"/>
                </a:solidFill>
                <a:latin typeface="Arial" charset="0"/>
                <a:ea typeface="ヒラギノ角ゴ Pro W3" pitchFamily="1" charset="-128"/>
              </a:defRPr>
            </a:lvl2pPr>
            <a:lvl3pPr marL="1143000" indent="-228600" eaLnBrk="0" hangingPunct="0">
              <a:defRPr b="1">
                <a:solidFill>
                  <a:srgbClr val="4D4D4D"/>
                </a:solidFill>
                <a:latin typeface="Arial" charset="0"/>
                <a:ea typeface="ヒラギノ角ゴ Pro W3" pitchFamily="1" charset="-128"/>
              </a:defRPr>
            </a:lvl3pPr>
            <a:lvl4pPr marL="1600200" indent="-228600" eaLnBrk="0" hangingPunct="0">
              <a:defRPr b="1">
                <a:solidFill>
                  <a:srgbClr val="4D4D4D"/>
                </a:solidFill>
                <a:latin typeface="Arial" charset="0"/>
                <a:ea typeface="ヒラギノ角ゴ Pro W3" pitchFamily="1" charset="-128"/>
              </a:defRPr>
            </a:lvl4pPr>
            <a:lvl5pPr marL="2057400" indent="-228600" eaLnBrk="0" hangingPunct="0">
              <a:defRPr b="1">
                <a:solidFill>
                  <a:srgbClr val="4D4D4D"/>
                </a:solidFill>
                <a:latin typeface="Arial" charset="0"/>
                <a:ea typeface="ヒラギノ角ゴ Pro W3" pitchFamily="1" charset="-128"/>
              </a:defRPr>
            </a:lvl5pPr>
            <a:lvl6pPr marL="2514600" indent="-228600" eaLnBrk="0" fontAlgn="base" hangingPunct="0">
              <a:spcBef>
                <a:spcPct val="0"/>
              </a:spcBef>
              <a:spcAft>
                <a:spcPct val="0"/>
              </a:spcAft>
              <a:defRPr b="1">
                <a:solidFill>
                  <a:srgbClr val="4D4D4D"/>
                </a:solidFill>
                <a:latin typeface="Arial" charset="0"/>
                <a:ea typeface="ヒラギノ角ゴ Pro W3" pitchFamily="1" charset="-128"/>
              </a:defRPr>
            </a:lvl6pPr>
            <a:lvl7pPr marL="2971800" indent="-228600" eaLnBrk="0" fontAlgn="base" hangingPunct="0">
              <a:spcBef>
                <a:spcPct val="0"/>
              </a:spcBef>
              <a:spcAft>
                <a:spcPct val="0"/>
              </a:spcAft>
              <a:defRPr b="1">
                <a:solidFill>
                  <a:srgbClr val="4D4D4D"/>
                </a:solidFill>
                <a:latin typeface="Arial" charset="0"/>
                <a:ea typeface="ヒラギノ角ゴ Pro W3" pitchFamily="1" charset="-128"/>
              </a:defRPr>
            </a:lvl7pPr>
            <a:lvl8pPr marL="3429000" indent="-228600" eaLnBrk="0" fontAlgn="base" hangingPunct="0">
              <a:spcBef>
                <a:spcPct val="0"/>
              </a:spcBef>
              <a:spcAft>
                <a:spcPct val="0"/>
              </a:spcAft>
              <a:defRPr b="1">
                <a:solidFill>
                  <a:srgbClr val="4D4D4D"/>
                </a:solidFill>
                <a:latin typeface="Arial" charset="0"/>
                <a:ea typeface="ヒラギノ角ゴ Pro W3" pitchFamily="1" charset="-128"/>
              </a:defRPr>
            </a:lvl8pPr>
            <a:lvl9pPr marL="3886200" indent="-228600" eaLnBrk="0" fontAlgn="base" hangingPunct="0">
              <a:spcBef>
                <a:spcPct val="0"/>
              </a:spcBef>
              <a:spcAft>
                <a:spcPct val="0"/>
              </a:spcAft>
              <a:defRPr b="1">
                <a:solidFill>
                  <a:srgbClr val="4D4D4D"/>
                </a:solidFill>
                <a:latin typeface="Arial" charset="0"/>
                <a:ea typeface="ヒラギノ角ゴ Pro W3" pitchFamily="1" charset="-128"/>
              </a:defRPr>
            </a:lvl9pPr>
          </a:lstStyle>
          <a:p>
            <a:pPr eaLnBrk="1" hangingPunct="1">
              <a:defRPr/>
            </a:pPr>
            <a:endParaRPr lang="en-US" altLang="en-US" dirty="0"/>
          </a:p>
        </p:txBody>
      </p:sp>
      <p:sp>
        <p:nvSpPr>
          <p:cNvPr id="6" name="Freeform 4">
            <a:extLst>
              <a:ext uri="{FF2B5EF4-FFF2-40B4-BE49-F238E27FC236}">
                <a16:creationId xmlns:a16="http://schemas.microsoft.com/office/drawing/2014/main" id="{423AC731-A844-464A-BBBE-CF5BB4825947}"/>
              </a:ext>
            </a:extLst>
          </p:cNvPr>
          <p:cNvSpPr>
            <a:spLocks/>
          </p:cNvSpPr>
          <p:nvPr/>
        </p:nvSpPr>
        <p:spPr bwMode="auto">
          <a:xfrm>
            <a:off x="4233" y="0"/>
            <a:ext cx="12217400" cy="6858000"/>
          </a:xfrm>
          <a:custGeom>
            <a:avLst/>
            <a:gdLst>
              <a:gd name="T0" fmla="*/ 0 w 5772"/>
              <a:gd name="T1" fmla="*/ 0 h 4320"/>
              <a:gd name="T2" fmla="*/ 2147483647 w 5772"/>
              <a:gd name="T3" fmla="*/ 0 h 4320"/>
              <a:gd name="T4" fmla="*/ 2147483647 w 5772"/>
              <a:gd name="T5" fmla="*/ 2147483647 h 4320"/>
              <a:gd name="T6" fmla="*/ 2147483647 w 5772"/>
              <a:gd name="T7" fmla="*/ 2147483647 h 4320"/>
              <a:gd name="T8" fmla="*/ 2147483647 w 5772"/>
              <a:gd name="T9" fmla="*/ 2147483647 h 4320"/>
              <a:gd name="T10" fmla="*/ 2147483647 w 5772"/>
              <a:gd name="T11" fmla="*/ 2147483647 h 4320"/>
              <a:gd name="T12" fmla="*/ 0 w 5772"/>
              <a:gd name="T13" fmla="*/ 2147483647 h 4320"/>
              <a:gd name="T14" fmla="*/ 0 w 5772"/>
              <a:gd name="T15" fmla="*/ 0 h 43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72" h="4320">
                <a:moveTo>
                  <a:pt x="0" y="0"/>
                </a:moveTo>
                <a:lnTo>
                  <a:pt x="5772" y="0"/>
                </a:lnTo>
                <a:lnTo>
                  <a:pt x="5772" y="4320"/>
                </a:lnTo>
                <a:lnTo>
                  <a:pt x="4761" y="4318"/>
                </a:lnTo>
                <a:lnTo>
                  <a:pt x="5552" y="594"/>
                </a:lnTo>
                <a:lnTo>
                  <a:pt x="4395" y="288"/>
                </a:lnTo>
                <a:lnTo>
                  <a:pt x="0" y="288"/>
                </a:lnTo>
                <a:lnTo>
                  <a:pt x="0" y="0"/>
                </a:lnTo>
                <a:close/>
              </a:path>
            </a:pathLst>
          </a:cu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pic>
        <p:nvPicPr>
          <p:cNvPr id="7" name="Picture 5" descr="Big PageTopLogo">
            <a:extLst>
              <a:ext uri="{FF2B5EF4-FFF2-40B4-BE49-F238E27FC236}">
                <a16:creationId xmlns:a16="http://schemas.microsoft.com/office/drawing/2014/main" id="{FF2340FD-66C5-43EA-AF78-3E89D660C2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0786" y="173038"/>
            <a:ext cx="274743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EveryoneHome_Logo">
            <a:extLst>
              <a:ext uri="{FF2B5EF4-FFF2-40B4-BE49-F238E27FC236}">
                <a16:creationId xmlns:a16="http://schemas.microsoft.com/office/drawing/2014/main" id="{0B2799D9-2FFF-4C69-B057-BD07557E42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96086" y="5842003"/>
            <a:ext cx="1018116"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7">
            <a:extLst>
              <a:ext uri="{FF2B5EF4-FFF2-40B4-BE49-F238E27FC236}">
                <a16:creationId xmlns:a16="http://schemas.microsoft.com/office/drawing/2014/main" id="{C2763AAB-7720-4331-9236-CCF5DAA0947B}"/>
              </a:ext>
            </a:extLst>
          </p:cNvPr>
          <p:cNvSpPr>
            <a:spLocks/>
          </p:cNvSpPr>
          <p:nvPr/>
        </p:nvSpPr>
        <p:spPr bwMode="auto">
          <a:xfrm>
            <a:off x="0" y="4856163"/>
            <a:ext cx="5503333" cy="647700"/>
          </a:xfrm>
          <a:custGeom>
            <a:avLst/>
            <a:gdLst>
              <a:gd name="T0" fmla="*/ 0 w 2601"/>
              <a:gd name="T1" fmla="*/ 0 h 547"/>
              <a:gd name="T2" fmla="*/ 2147483647 w 2601"/>
              <a:gd name="T3" fmla="*/ 2147483647 h 547"/>
              <a:gd name="T4" fmla="*/ 2147483647 w 2601"/>
              <a:gd name="T5" fmla="*/ 2147483647 h 547"/>
              <a:gd name="T6" fmla="*/ 0 w 2601"/>
              <a:gd name="T7" fmla="*/ 2147483647 h 547"/>
              <a:gd name="T8" fmla="*/ 0 w 2601"/>
              <a:gd name="T9" fmla="*/ 0 h 5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547">
                <a:moveTo>
                  <a:pt x="0" y="0"/>
                </a:moveTo>
                <a:lnTo>
                  <a:pt x="2601" y="10"/>
                </a:lnTo>
                <a:lnTo>
                  <a:pt x="2484" y="547"/>
                </a:lnTo>
                <a:lnTo>
                  <a:pt x="0" y="545"/>
                </a:lnTo>
                <a:lnTo>
                  <a:pt x="0" y="0"/>
                </a:lnTo>
                <a:close/>
              </a:path>
            </a:pathLst>
          </a:custGeom>
          <a:solidFill>
            <a:schemeClr val="bg1">
              <a:alpha val="79999"/>
            </a:schemeClr>
          </a:solidFill>
          <a:ln>
            <a:noFill/>
          </a:ln>
          <a:extLst>
            <a:ext uri="{91240B29-F687-4F45-9708-019B960494DF}">
              <a14:hiddenLine xmlns:a14="http://schemas.microsoft.com/office/drawing/2010/main" w="9525">
                <a:solidFill>
                  <a:schemeClr val="folHlink"/>
                </a:solidFill>
                <a:round/>
                <a:headEnd/>
                <a:tailEnd/>
              </a14:hiddenLine>
            </a:ext>
          </a:extLst>
        </p:spPr>
        <p:txBody>
          <a:bodyPr wrap="none" anchor="ctr"/>
          <a:lstStyle/>
          <a:p>
            <a:endParaRPr lang="en-US" dirty="0"/>
          </a:p>
        </p:txBody>
      </p:sp>
      <p:sp>
        <p:nvSpPr>
          <p:cNvPr id="10" name="Freeform 19">
            <a:extLst>
              <a:ext uri="{FF2B5EF4-FFF2-40B4-BE49-F238E27FC236}">
                <a16:creationId xmlns:a16="http://schemas.microsoft.com/office/drawing/2014/main" id="{A0487410-48EC-439B-917A-5F765EE25247}"/>
              </a:ext>
            </a:extLst>
          </p:cNvPr>
          <p:cNvSpPr>
            <a:spLocks noChangeAspect="1"/>
          </p:cNvSpPr>
          <p:nvPr/>
        </p:nvSpPr>
        <p:spPr bwMode="auto">
          <a:xfrm>
            <a:off x="0" y="1633538"/>
            <a:ext cx="11559117" cy="2398712"/>
          </a:xfrm>
          <a:custGeom>
            <a:avLst/>
            <a:gdLst>
              <a:gd name="T0" fmla="*/ 0 w 5025"/>
              <a:gd name="T1" fmla="*/ 0 h 1086"/>
              <a:gd name="T2" fmla="*/ 2147483647 w 5025"/>
              <a:gd name="T3" fmla="*/ 0 h 1086"/>
              <a:gd name="T4" fmla="*/ 2147483647 w 5025"/>
              <a:gd name="T5" fmla="*/ 2147483647 h 1086"/>
              <a:gd name="T6" fmla="*/ 0 w 5025"/>
              <a:gd name="T7" fmla="*/ 2147483647 h 1086"/>
              <a:gd name="T8" fmla="*/ 0 w 5025"/>
              <a:gd name="T9" fmla="*/ 0 h 10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25" h="1086">
                <a:moveTo>
                  <a:pt x="0" y="0"/>
                </a:moveTo>
                <a:lnTo>
                  <a:pt x="5025" y="0"/>
                </a:lnTo>
                <a:lnTo>
                  <a:pt x="4736" y="1086"/>
                </a:lnTo>
                <a:lnTo>
                  <a:pt x="0" y="1086"/>
                </a:lnTo>
                <a:lnTo>
                  <a:pt x="0" y="0"/>
                </a:lnTo>
                <a:close/>
              </a:path>
            </a:pathLst>
          </a:custGeom>
          <a:solidFill>
            <a:schemeClr val="tx2">
              <a:alpha val="79999"/>
            </a:schemeClr>
          </a:solidFill>
          <a:ln>
            <a:noFill/>
          </a:ln>
          <a:extLst>
            <a:ext uri="{91240B29-F687-4F45-9708-019B960494DF}">
              <a14:hiddenLine xmlns:a14="http://schemas.microsoft.com/office/drawing/2010/main" w="9525">
                <a:solidFill>
                  <a:schemeClr val="folHlink"/>
                </a:solidFill>
                <a:round/>
                <a:headEnd/>
                <a:tailEnd/>
              </a14:hiddenLine>
            </a:ext>
          </a:extLst>
        </p:spPr>
        <p:txBody>
          <a:bodyPr wrap="none" anchor="ctr"/>
          <a:lstStyle/>
          <a:p>
            <a:endParaRPr lang="en-US" dirty="0"/>
          </a:p>
        </p:txBody>
      </p:sp>
      <p:sp>
        <p:nvSpPr>
          <p:cNvPr id="1175560" name="Rectangle 8"/>
          <p:cNvSpPr>
            <a:spLocks noGrp="1" noChangeArrowheads="1"/>
          </p:cNvSpPr>
          <p:nvPr>
            <p:ph type="subTitle" idx="1"/>
          </p:nvPr>
        </p:nvSpPr>
        <p:spPr>
          <a:xfrm>
            <a:off x="336551" y="4887913"/>
            <a:ext cx="4800600" cy="577850"/>
          </a:xfrm>
        </p:spPr>
        <p:txBody>
          <a:bodyPr anchor="ctr"/>
          <a:lstStyle>
            <a:lvl1pPr marL="0" indent="0">
              <a:spcAft>
                <a:spcPct val="5000"/>
              </a:spcAft>
              <a:buFontTx/>
              <a:buNone/>
              <a:defRPr sz="2000" i="1"/>
            </a:lvl1pPr>
          </a:lstStyle>
          <a:p>
            <a:pPr lvl="0"/>
            <a:r>
              <a:rPr lang="en-GB" noProof="0"/>
              <a:t>Session X</a:t>
            </a:r>
          </a:p>
        </p:txBody>
      </p:sp>
      <p:sp>
        <p:nvSpPr>
          <p:cNvPr id="1175562" name="Rectangle 10"/>
          <p:cNvSpPr>
            <a:spLocks noGrp="1" noChangeArrowheads="1"/>
          </p:cNvSpPr>
          <p:nvPr>
            <p:ph type="ctrTitle"/>
          </p:nvPr>
        </p:nvSpPr>
        <p:spPr>
          <a:xfrm>
            <a:off x="336553" y="1636713"/>
            <a:ext cx="10534649" cy="2387600"/>
          </a:xfrm>
        </p:spPr>
        <p:txBody>
          <a:bodyPr/>
          <a:lstStyle>
            <a:lvl1pPr>
              <a:lnSpc>
                <a:spcPct val="95000"/>
              </a:lnSpc>
              <a:defRPr>
                <a:solidFill>
                  <a:schemeClr val="accent1"/>
                </a:solidFill>
              </a:defRPr>
            </a:lvl1pPr>
          </a:lstStyle>
          <a:p>
            <a:pPr lvl="0"/>
            <a:r>
              <a:rPr lang="en-GB" noProof="0"/>
              <a:t>Subtitle</a:t>
            </a:r>
          </a:p>
        </p:txBody>
      </p:sp>
    </p:spTree>
    <p:extLst>
      <p:ext uri="{BB962C8B-B14F-4D97-AF65-F5344CB8AC3E}">
        <p14:creationId xmlns:p14="http://schemas.microsoft.com/office/powerpoint/2010/main" val="2905030140"/>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2">
            <a:extLst>
              <a:ext uri="{FF2B5EF4-FFF2-40B4-BE49-F238E27FC236}">
                <a16:creationId xmlns:a16="http://schemas.microsoft.com/office/drawing/2014/main" id="{7B790D93-82DA-4E09-86D7-B4375BCDFAAD}"/>
              </a:ext>
            </a:extLst>
          </p:cNvPr>
          <p:cNvSpPr>
            <a:spLocks noGrp="1" noChangeArrowheads="1"/>
          </p:cNvSpPr>
          <p:nvPr>
            <p:ph type="sldNum" sz="quarter" idx="10"/>
          </p:nvPr>
        </p:nvSpPr>
        <p:spPr>
          <a:ln/>
        </p:spPr>
        <p:txBody>
          <a:bodyPr/>
          <a:lstStyle>
            <a:lvl1pPr>
              <a:defRPr/>
            </a:lvl1pPr>
          </a:lstStyle>
          <a:p>
            <a:fld id="{F92E3513-2970-4AF4-8DE6-A9FFA215C7C7}" type="slidenum">
              <a:rPr lang="en-GB" altLang="en-US"/>
              <a:pPr/>
              <a:t>‹#›</a:t>
            </a:fld>
            <a:endParaRPr lang="en-GB" altLang="en-US" dirty="0"/>
          </a:p>
        </p:txBody>
      </p:sp>
      <p:sp>
        <p:nvSpPr>
          <p:cNvPr id="5" name="Rectangle 13">
            <a:extLst>
              <a:ext uri="{FF2B5EF4-FFF2-40B4-BE49-F238E27FC236}">
                <a16:creationId xmlns:a16="http://schemas.microsoft.com/office/drawing/2014/main" id="{A62BFD68-772F-4EF0-AE69-EC99A5160B30}"/>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365975837"/>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a:extLst>
              <a:ext uri="{FF2B5EF4-FFF2-40B4-BE49-F238E27FC236}">
                <a16:creationId xmlns:a16="http://schemas.microsoft.com/office/drawing/2014/main" id="{F8A3BE57-162A-4109-97A0-DF56B3F93B82}"/>
              </a:ext>
            </a:extLst>
          </p:cNvPr>
          <p:cNvSpPr>
            <a:spLocks noGrp="1" noChangeArrowheads="1"/>
          </p:cNvSpPr>
          <p:nvPr>
            <p:ph type="sldNum" sz="quarter" idx="10"/>
          </p:nvPr>
        </p:nvSpPr>
        <p:spPr>
          <a:ln/>
        </p:spPr>
        <p:txBody>
          <a:bodyPr/>
          <a:lstStyle>
            <a:lvl1pPr>
              <a:defRPr/>
            </a:lvl1pPr>
          </a:lstStyle>
          <a:p>
            <a:fld id="{201AE89A-5F24-4B58-A952-3DD0EC039CA1}" type="slidenum">
              <a:rPr lang="en-GB" altLang="en-US"/>
              <a:pPr/>
              <a:t>‹#›</a:t>
            </a:fld>
            <a:endParaRPr lang="en-GB" altLang="en-US" dirty="0"/>
          </a:p>
        </p:txBody>
      </p:sp>
      <p:sp>
        <p:nvSpPr>
          <p:cNvPr id="5" name="Rectangle 13">
            <a:extLst>
              <a:ext uri="{FF2B5EF4-FFF2-40B4-BE49-F238E27FC236}">
                <a16:creationId xmlns:a16="http://schemas.microsoft.com/office/drawing/2014/main" id="{6E145488-2CA2-433F-8325-A1882C95B5C1}"/>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987571385"/>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1133" y="1593852"/>
            <a:ext cx="5395384" cy="4714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9719" y="1593852"/>
            <a:ext cx="5395383" cy="4714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12">
            <a:extLst>
              <a:ext uri="{FF2B5EF4-FFF2-40B4-BE49-F238E27FC236}">
                <a16:creationId xmlns:a16="http://schemas.microsoft.com/office/drawing/2014/main" id="{765132CE-9064-4880-B012-4DFEA1F63C94}"/>
              </a:ext>
            </a:extLst>
          </p:cNvPr>
          <p:cNvSpPr>
            <a:spLocks noGrp="1" noChangeArrowheads="1"/>
          </p:cNvSpPr>
          <p:nvPr>
            <p:ph type="sldNum" sz="quarter" idx="10"/>
          </p:nvPr>
        </p:nvSpPr>
        <p:spPr>
          <a:ln/>
        </p:spPr>
        <p:txBody>
          <a:bodyPr/>
          <a:lstStyle>
            <a:lvl1pPr>
              <a:defRPr/>
            </a:lvl1pPr>
          </a:lstStyle>
          <a:p>
            <a:fld id="{EE8249B9-5398-49D4-84F0-84B9CACCFF3F}" type="slidenum">
              <a:rPr lang="en-GB" altLang="en-US"/>
              <a:pPr/>
              <a:t>‹#›</a:t>
            </a:fld>
            <a:endParaRPr lang="en-GB" altLang="en-US" dirty="0"/>
          </a:p>
        </p:txBody>
      </p:sp>
      <p:sp>
        <p:nvSpPr>
          <p:cNvPr id="6" name="Rectangle 13">
            <a:extLst>
              <a:ext uri="{FF2B5EF4-FFF2-40B4-BE49-F238E27FC236}">
                <a16:creationId xmlns:a16="http://schemas.microsoft.com/office/drawing/2014/main" id="{8A29D61F-023E-447E-95EA-58D0D99BC476}"/>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590333207"/>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12">
            <a:extLst>
              <a:ext uri="{FF2B5EF4-FFF2-40B4-BE49-F238E27FC236}">
                <a16:creationId xmlns:a16="http://schemas.microsoft.com/office/drawing/2014/main" id="{3AFB6BB8-8F65-4BD9-894F-6F40ABB5822D}"/>
              </a:ext>
            </a:extLst>
          </p:cNvPr>
          <p:cNvSpPr>
            <a:spLocks noGrp="1" noChangeArrowheads="1"/>
          </p:cNvSpPr>
          <p:nvPr>
            <p:ph type="sldNum" sz="quarter" idx="10"/>
          </p:nvPr>
        </p:nvSpPr>
        <p:spPr>
          <a:ln/>
        </p:spPr>
        <p:txBody>
          <a:bodyPr/>
          <a:lstStyle>
            <a:lvl1pPr>
              <a:defRPr/>
            </a:lvl1pPr>
          </a:lstStyle>
          <a:p>
            <a:fld id="{855F0EAD-DA3A-4042-98F6-D94B33685AA7}" type="slidenum">
              <a:rPr lang="en-GB" altLang="en-US"/>
              <a:pPr/>
              <a:t>‹#›</a:t>
            </a:fld>
            <a:endParaRPr lang="en-GB" altLang="en-US" dirty="0"/>
          </a:p>
        </p:txBody>
      </p:sp>
      <p:sp>
        <p:nvSpPr>
          <p:cNvPr id="8" name="Rectangle 13">
            <a:extLst>
              <a:ext uri="{FF2B5EF4-FFF2-40B4-BE49-F238E27FC236}">
                <a16:creationId xmlns:a16="http://schemas.microsoft.com/office/drawing/2014/main" id="{A9521515-9936-4DA0-B69D-7F5841CC536C}"/>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270452059"/>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12">
            <a:extLst>
              <a:ext uri="{FF2B5EF4-FFF2-40B4-BE49-F238E27FC236}">
                <a16:creationId xmlns:a16="http://schemas.microsoft.com/office/drawing/2014/main" id="{075057D7-AB28-4A6E-8A3A-EAD2A7794C7E}"/>
              </a:ext>
            </a:extLst>
          </p:cNvPr>
          <p:cNvSpPr>
            <a:spLocks noGrp="1" noChangeArrowheads="1"/>
          </p:cNvSpPr>
          <p:nvPr>
            <p:ph type="sldNum" sz="quarter" idx="10"/>
          </p:nvPr>
        </p:nvSpPr>
        <p:spPr>
          <a:ln/>
        </p:spPr>
        <p:txBody>
          <a:bodyPr/>
          <a:lstStyle>
            <a:lvl1pPr>
              <a:defRPr/>
            </a:lvl1pPr>
          </a:lstStyle>
          <a:p>
            <a:fld id="{2D77AF93-14AA-41DF-8F80-D1580D4B4105}" type="slidenum">
              <a:rPr lang="en-GB" altLang="en-US"/>
              <a:pPr/>
              <a:t>‹#›</a:t>
            </a:fld>
            <a:endParaRPr lang="en-GB" altLang="en-US" dirty="0"/>
          </a:p>
        </p:txBody>
      </p:sp>
      <p:sp>
        <p:nvSpPr>
          <p:cNvPr id="4" name="Rectangle 13">
            <a:extLst>
              <a:ext uri="{FF2B5EF4-FFF2-40B4-BE49-F238E27FC236}">
                <a16:creationId xmlns:a16="http://schemas.microsoft.com/office/drawing/2014/main" id="{36D90A43-1467-4FF8-B9ED-F96372E96741}"/>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337904842"/>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63C8354F-70E5-4BA2-873D-440DEF76A385}"/>
              </a:ext>
            </a:extLst>
          </p:cNvPr>
          <p:cNvSpPr>
            <a:spLocks noGrp="1" noChangeArrowheads="1"/>
          </p:cNvSpPr>
          <p:nvPr>
            <p:ph type="sldNum" sz="quarter" idx="10"/>
          </p:nvPr>
        </p:nvSpPr>
        <p:spPr>
          <a:ln/>
        </p:spPr>
        <p:txBody>
          <a:bodyPr/>
          <a:lstStyle>
            <a:lvl1pPr>
              <a:defRPr/>
            </a:lvl1pPr>
          </a:lstStyle>
          <a:p>
            <a:fld id="{AD46F9BF-63A6-456D-B21E-273F7E93C5B9}" type="slidenum">
              <a:rPr lang="en-GB" altLang="en-US"/>
              <a:pPr/>
              <a:t>‹#›</a:t>
            </a:fld>
            <a:endParaRPr lang="en-GB" altLang="en-US" dirty="0"/>
          </a:p>
        </p:txBody>
      </p:sp>
      <p:sp>
        <p:nvSpPr>
          <p:cNvPr id="3" name="Rectangle 13">
            <a:extLst>
              <a:ext uri="{FF2B5EF4-FFF2-40B4-BE49-F238E27FC236}">
                <a16:creationId xmlns:a16="http://schemas.microsoft.com/office/drawing/2014/main" id="{3010F8D6-63FC-4C05-AC08-EE7DD6183E1C}"/>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076234759"/>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a:extLst>
              <a:ext uri="{FF2B5EF4-FFF2-40B4-BE49-F238E27FC236}">
                <a16:creationId xmlns:a16="http://schemas.microsoft.com/office/drawing/2014/main" id="{E3E4A8F0-3906-497A-AFCE-6BAE01A7A235}"/>
              </a:ext>
            </a:extLst>
          </p:cNvPr>
          <p:cNvSpPr>
            <a:spLocks noGrp="1" noChangeArrowheads="1"/>
          </p:cNvSpPr>
          <p:nvPr>
            <p:ph type="sldNum" sz="quarter" idx="10"/>
          </p:nvPr>
        </p:nvSpPr>
        <p:spPr>
          <a:ln/>
        </p:spPr>
        <p:txBody>
          <a:bodyPr/>
          <a:lstStyle>
            <a:lvl1pPr>
              <a:defRPr/>
            </a:lvl1pPr>
          </a:lstStyle>
          <a:p>
            <a:fld id="{C411C173-EE25-4070-AB37-EC4CC2EB6B28}" type="slidenum">
              <a:rPr lang="en-GB" altLang="en-US"/>
              <a:pPr/>
              <a:t>‹#›</a:t>
            </a:fld>
            <a:endParaRPr lang="en-GB" altLang="en-US" dirty="0"/>
          </a:p>
        </p:txBody>
      </p:sp>
      <p:sp>
        <p:nvSpPr>
          <p:cNvPr id="6" name="Rectangle 13">
            <a:extLst>
              <a:ext uri="{FF2B5EF4-FFF2-40B4-BE49-F238E27FC236}">
                <a16:creationId xmlns:a16="http://schemas.microsoft.com/office/drawing/2014/main" id="{D62847DA-E2CC-4085-89D8-FCA2AE5D7C82}"/>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972357169"/>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a:extLst>
              <a:ext uri="{FF2B5EF4-FFF2-40B4-BE49-F238E27FC236}">
                <a16:creationId xmlns:a16="http://schemas.microsoft.com/office/drawing/2014/main" id="{618C13DB-B140-41F4-A1C2-4D0D8B4CBB91}"/>
              </a:ext>
            </a:extLst>
          </p:cNvPr>
          <p:cNvSpPr>
            <a:spLocks noGrp="1" noChangeArrowheads="1"/>
          </p:cNvSpPr>
          <p:nvPr>
            <p:ph type="sldNum" sz="quarter" idx="10"/>
          </p:nvPr>
        </p:nvSpPr>
        <p:spPr>
          <a:ln/>
        </p:spPr>
        <p:txBody>
          <a:bodyPr/>
          <a:lstStyle>
            <a:lvl1pPr>
              <a:defRPr/>
            </a:lvl1pPr>
          </a:lstStyle>
          <a:p>
            <a:fld id="{AB0CE381-6FC8-45BF-A5FF-FEA0CC76A827}" type="slidenum">
              <a:rPr lang="en-GB" altLang="en-US"/>
              <a:pPr/>
              <a:t>‹#›</a:t>
            </a:fld>
            <a:endParaRPr lang="en-GB" altLang="en-US" dirty="0"/>
          </a:p>
        </p:txBody>
      </p:sp>
      <p:sp>
        <p:nvSpPr>
          <p:cNvPr id="6" name="Rectangle 13">
            <a:extLst>
              <a:ext uri="{FF2B5EF4-FFF2-40B4-BE49-F238E27FC236}">
                <a16:creationId xmlns:a16="http://schemas.microsoft.com/office/drawing/2014/main" id="{62C799EF-3017-4203-8A0B-EE135EC739E0}"/>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853949201"/>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2">
            <a:extLst>
              <a:ext uri="{FF2B5EF4-FFF2-40B4-BE49-F238E27FC236}">
                <a16:creationId xmlns:a16="http://schemas.microsoft.com/office/drawing/2014/main" id="{5F09C9F8-A9A8-4DD6-8324-58A3385C7C63}"/>
              </a:ext>
            </a:extLst>
          </p:cNvPr>
          <p:cNvSpPr>
            <a:spLocks noGrp="1" noChangeArrowheads="1"/>
          </p:cNvSpPr>
          <p:nvPr>
            <p:ph type="sldNum" sz="quarter" idx="10"/>
          </p:nvPr>
        </p:nvSpPr>
        <p:spPr>
          <a:ln/>
        </p:spPr>
        <p:txBody>
          <a:bodyPr/>
          <a:lstStyle>
            <a:lvl1pPr>
              <a:defRPr/>
            </a:lvl1pPr>
          </a:lstStyle>
          <a:p>
            <a:fld id="{1FCAE90B-52F3-40D0-B165-E183916E185F}" type="slidenum">
              <a:rPr lang="en-GB" altLang="en-US"/>
              <a:pPr/>
              <a:t>‹#›</a:t>
            </a:fld>
            <a:endParaRPr lang="en-GB" altLang="en-US" dirty="0"/>
          </a:p>
        </p:txBody>
      </p:sp>
      <p:sp>
        <p:nvSpPr>
          <p:cNvPr id="5" name="Rectangle 13">
            <a:extLst>
              <a:ext uri="{FF2B5EF4-FFF2-40B4-BE49-F238E27FC236}">
                <a16:creationId xmlns:a16="http://schemas.microsoft.com/office/drawing/2014/main" id="{6550C878-C5E8-4812-BA76-E242CE7AC768}"/>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510214702"/>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5552" y="179391"/>
            <a:ext cx="2749549" cy="61293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96901" y="179391"/>
            <a:ext cx="8045451" cy="61293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2">
            <a:extLst>
              <a:ext uri="{FF2B5EF4-FFF2-40B4-BE49-F238E27FC236}">
                <a16:creationId xmlns:a16="http://schemas.microsoft.com/office/drawing/2014/main" id="{D11E8995-F8F8-4591-95D9-D6EEA9ECCBBD}"/>
              </a:ext>
            </a:extLst>
          </p:cNvPr>
          <p:cNvSpPr>
            <a:spLocks noGrp="1" noChangeArrowheads="1"/>
          </p:cNvSpPr>
          <p:nvPr>
            <p:ph type="sldNum" sz="quarter" idx="10"/>
          </p:nvPr>
        </p:nvSpPr>
        <p:spPr>
          <a:ln/>
        </p:spPr>
        <p:txBody>
          <a:bodyPr/>
          <a:lstStyle>
            <a:lvl1pPr>
              <a:defRPr/>
            </a:lvl1pPr>
          </a:lstStyle>
          <a:p>
            <a:fld id="{EE534EEF-0DFD-48A6-ACA2-2D3E497CBF4F}" type="slidenum">
              <a:rPr lang="en-GB" altLang="en-US"/>
              <a:pPr/>
              <a:t>‹#›</a:t>
            </a:fld>
            <a:endParaRPr lang="en-GB" altLang="en-US" dirty="0"/>
          </a:p>
        </p:txBody>
      </p:sp>
      <p:sp>
        <p:nvSpPr>
          <p:cNvPr id="5" name="Rectangle 13">
            <a:extLst>
              <a:ext uri="{FF2B5EF4-FFF2-40B4-BE49-F238E27FC236}">
                <a16:creationId xmlns:a16="http://schemas.microsoft.com/office/drawing/2014/main" id="{F10C9E44-9B69-45BA-A6EE-1A52C59F256F}"/>
              </a:ext>
            </a:extLst>
          </p:cNvPr>
          <p:cNvSpPr>
            <a:spLocks noGrp="1" noChangeArrowheads="1"/>
          </p:cNvSpPr>
          <p:nvPr>
            <p:ph type="ftr" sz="quarter" idx="11"/>
          </p:nvPr>
        </p:nvSpPr>
        <p:spPr>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13857037"/>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Slide">
    <p:bg>
      <p:bgPr>
        <a:gradFill rotWithShape="0">
          <a:gsLst>
            <a:gs pos="0">
              <a:schemeClr val="accent1"/>
            </a:gs>
            <a:gs pos="100000">
              <a:schemeClr val="accent2"/>
            </a:gs>
          </a:gsLst>
          <a:lin ang="18900000" scaled="1"/>
        </a:gradFill>
        <a:effectLst/>
      </p:bgPr>
    </p:bg>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DDF3D4E6-CFF9-FC44-921F-E9DF1F7B7BA9}"/>
              </a:ext>
            </a:extLst>
          </p:cNvPr>
          <p:cNvSpPr>
            <a:spLocks/>
          </p:cNvSpPr>
          <p:nvPr/>
        </p:nvSpPr>
        <p:spPr bwMode="auto">
          <a:xfrm>
            <a:off x="0" y="4856163"/>
            <a:ext cx="5503333" cy="647700"/>
          </a:xfrm>
          <a:custGeom>
            <a:avLst/>
            <a:gdLst>
              <a:gd name="T0" fmla="*/ 0 w 2601"/>
              <a:gd name="T1" fmla="*/ 0 h 547"/>
              <a:gd name="T2" fmla="*/ 4127500 w 2601"/>
              <a:gd name="T3" fmla="*/ 11841 h 547"/>
              <a:gd name="T4" fmla="*/ 3941834 w 2601"/>
              <a:gd name="T5" fmla="*/ 647700 h 547"/>
              <a:gd name="T6" fmla="*/ 0 w 2601"/>
              <a:gd name="T7" fmla="*/ 645332 h 547"/>
              <a:gd name="T8" fmla="*/ 0 w 2601"/>
              <a:gd name="T9" fmla="*/ 0 h 5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547">
                <a:moveTo>
                  <a:pt x="0" y="0"/>
                </a:moveTo>
                <a:lnTo>
                  <a:pt x="2601" y="10"/>
                </a:lnTo>
                <a:lnTo>
                  <a:pt x="2484" y="547"/>
                </a:lnTo>
                <a:lnTo>
                  <a:pt x="0" y="545"/>
                </a:lnTo>
                <a:lnTo>
                  <a:pt x="0" y="0"/>
                </a:lnTo>
                <a:close/>
              </a:path>
            </a:pathLst>
          </a:custGeom>
          <a:solidFill>
            <a:schemeClr val="bg1">
              <a:alpha val="79999"/>
            </a:schemeClr>
          </a:solidFill>
          <a:ln>
            <a:noFill/>
          </a:ln>
          <a:extLst>
            <a:ext uri="{91240B29-F687-4F45-9708-019B960494DF}">
              <a14:hiddenLine xmlns:a14="http://schemas.microsoft.com/office/drawing/2010/main" w="9525">
                <a:solidFill>
                  <a:schemeClr val="folHlink"/>
                </a:solidFill>
                <a:round/>
                <a:headEnd/>
                <a:tailEnd/>
              </a14:hiddenLine>
            </a:ext>
          </a:extLst>
        </p:spPr>
        <p:txBody>
          <a:bodyPr wrap="none" anchor="ctr"/>
          <a:lstStyle/>
          <a:p>
            <a:endParaRPr lang="en-US" dirty="0"/>
          </a:p>
        </p:txBody>
      </p:sp>
      <p:sp>
        <p:nvSpPr>
          <p:cNvPr id="1189894" name="Rectangle 6"/>
          <p:cNvSpPr>
            <a:spLocks noGrp="1" noChangeArrowheads="1"/>
          </p:cNvSpPr>
          <p:nvPr>
            <p:ph type="subTitle" idx="1"/>
          </p:nvPr>
        </p:nvSpPr>
        <p:spPr>
          <a:xfrm>
            <a:off x="336551" y="4887913"/>
            <a:ext cx="4800600" cy="577850"/>
          </a:xfrm>
          <a:prstGeom prst="rect">
            <a:avLst/>
          </a:prstGeom>
        </p:spPr>
        <p:txBody>
          <a:bodyPr anchor="ctr"/>
          <a:lstStyle>
            <a:lvl1pPr marL="0" indent="0">
              <a:spcAft>
                <a:spcPct val="0"/>
              </a:spcAft>
              <a:buFont typeface="Arial" pitchFamily="34" charset="0"/>
              <a:buNone/>
              <a:defRPr sz="2000" i="1"/>
            </a:lvl1pPr>
          </a:lstStyle>
          <a:p>
            <a:pPr lvl="0"/>
            <a:r>
              <a:rPr lang="en-US" altLang="en-US" noProof="0"/>
              <a:t>Click to edit Master subtitle style</a:t>
            </a:r>
            <a:endParaRPr lang="en-GB" altLang="en-US" noProof="0"/>
          </a:p>
        </p:txBody>
      </p:sp>
      <p:sp>
        <p:nvSpPr>
          <p:cNvPr id="1189896" name="Rectangle 8"/>
          <p:cNvSpPr>
            <a:spLocks noGrp="1" noChangeArrowheads="1"/>
          </p:cNvSpPr>
          <p:nvPr>
            <p:ph type="ctrTitle"/>
          </p:nvPr>
        </p:nvSpPr>
        <p:spPr>
          <a:xfrm>
            <a:off x="336553" y="1636713"/>
            <a:ext cx="10534649" cy="2387600"/>
          </a:xfrm>
          <a:prstGeom prst="rect">
            <a:avLst/>
          </a:prstGeom>
        </p:spPr>
        <p:txBody>
          <a:bodyPr/>
          <a:lstStyle>
            <a:lvl1pPr>
              <a:lnSpc>
                <a:spcPct val="95000"/>
              </a:lnSpc>
              <a:defRPr>
                <a:solidFill>
                  <a:schemeClr val="bg1"/>
                </a:solidFill>
              </a:defRPr>
            </a:lvl1pPr>
          </a:lstStyle>
          <a:p>
            <a:pPr lvl="0"/>
            <a:r>
              <a:rPr lang="en-US" altLang="en-US" noProof="0"/>
              <a:t>Click to edit Master title style</a:t>
            </a:r>
            <a:endParaRPr lang="en-GB" altLang="en-US" noProof="0"/>
          </a:p>
        </p:txBody>
      </p:sp>
      <p:pic>
        <p:nvPicPr>
          <p:cNvPr id="3" name="Picture 2">
            <a:extLst>
              <a:ext uri="{FF2B5EF4-FFF2-40B4-BE49-F238E27FC236}">
                <a16:creationId xmlns:a16="http://schemas.microsoft.com/office/drawing/2014/main" id="{314FF0C0-ABE2-E54A-9214-D323452A29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1" y="-11793"/>
            <a:ext cx="12310328" cy="6924559"/>
          </a:xfrm>
          <a:prstGeom prst="rect">
            <a:avLst/>
          </a:prstGeom>
        </p:spPr>
      </p:pic>
    </p:spTree>
    <p:extLst>
      <p:ext uri="{BB962C8B-B14F-4D97-AF65-F5344CB8AC3E}">
        <p14:creationId xmlns:p14="http://schemas.microsoft.com/office/powerpoint/2010/main" val="1859585967"/>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1135" y="1593852"/>
            <a:ext cx="10993967" cy="471487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346D65A7-8616-494A-8CD9-0CA8D111C6F1}"/>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C89035BD-8894-45C0-8BE3-9777EBBA5A59}" type="slidenum">
              <a:rPr lang="en-GB" altLang="en-US" smtClean="0"/>
              <a:pPr/>
              <a:t>‹#›</a:t>
            </a:fld>
            <a:endParaRPr lang="en-GB" altLang="en-US" dirty="0"/>
          </a:p>
        </p:txBody>
      </p:sp>
      <p:sp>
        <p:nvSpPr>
          <p:cNvPr id="5" name="Rectangle 3">
            <a:extLst>
              <a:ext uri="{FF2B5EF4-FFF2-40B4-BE49-F238E27FC236}">
                <a16:creationId xmlns:a16="http://schemas.microsoft.com/office/drawing/2014/main" id="{1ADC28F1-3F2B-1343-A90B-C2D56A8AF514}"/>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843182275"/>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2">
            <a:extLst>
              <a:ext uri="{FF2B5EF4-FFF2-40B4-BE49-F238E27FC236}">
                <a16:creationId xmlns:a16="http://schemas.microsoft.com/office/drawing/2014/main" id="{43C5E5FB-D4E5-2547-85EE-A76ADDF20DBD}"/>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1BA96ED1-229E-4F23-9407-0EBEDD5F3FD7}" type="slidenum">
              <a:rPr lang="en-GB" altLang="en-US" smtClean="0"/>
              <a:pPr/>
              <a:t>‹#›</a:t>
            </a:fld>
            <a:endParaRPr lang="en-GB" altLang="en-US" dirty="0"/>
          </a:p>
        </p:txBody>
      </p:sp>
      <p:sp>
        <p:nvSpPr>
          <p:cNvPr id="5" name="Rectangle 3">
            <a:extLst>
              <a:ext uri="{FF2B5EF4-FFF2-40B4-BE49-F238E27FC236}">
                <a16:creationId xmlns:a16="http://schemas.microsoft.com/office/drawing/2014/main" id="{0486BCD0-6512-634A-A4A1-22AA9BEE6064}"/>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961056648"/>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01133" y="1593852"/>
            <a:ext cx="5395384" cy="47148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9719" y="1593852"/>
            <a:ext cx="5395383" cy="47148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
            <a:extLst>
              <a:ext uri="{FF2B5EF4-FFF2-40B4-BE49-F238E27FC236}">
                <a16:creationId xmlns:a16="http://schemas.microsoft.com/office/drawing/2014/main" id="{2A0ADFC8-E57D-E443-AA9E-62052A84B0EF}"/>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9284EBA5-D526-4C9A-9BB8-9AFEA6D305A0}" type="slidenum">
              <a:rPr lang="en-GB" altLang="en-US" smtClean="0"/>
              <a:pPr/>
              <a:t>‹#›</a:t>
            </a:fld>
            <a:endParaRPr lang="en-GB" altLang="en-US" dirty="0"/>
          </a:p>
        </p:txBody>
      </p:sp>
      <p:sp>
        <p:nvSpPr>
          <p:cNvPr id="6" name="Rectangle 3">
            <a:extLst>
              <a:ext uri="{FF2B5EF4-FFF2-40B4-BE49-F238E27FC236}">
                <a16:creationId xmlns:a16="http://schemas.microsoft.com/office/drawing/2014/main" id="{3331F972-D97B-E74E-8C5B-30A0CFD10A8D}"/>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028450674"/>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
            <a:extLst>
              <a:ext uri="{FF2B5EF4-FFF2-40B4-BE49-F238E27FC236}">
                <a16:creationId xmlns:a16="http://schemas.microsoft.com/office/drawing/2014/main" id="{B1703A46-3486-9544-895D-5F0282FFABEA}"/>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50E6DAC-9677-4CD5-9E30-4AFB9FB2C697}" type="slidenum">
              <a:rPr lang="en-GB" altLang="en-US" smtClean="0"/>
              <a:pPr/>
              <a:t>‹#›</a:t>
            </a:fld>
            <a:endParaRPr lang="en-GB" altLang="en-US" dirty="0"/>
          </a:p>
        </p:txBody>
      </p:sp>
      <p:sp>
        <p:nvSpPr>
          <p:cNvPr id="8" name="Rectangle 3">
            <a:extLst>
              <a:ext uri="{FF2B5EF4-FFF2-40B4-BE49-F238E27FC236}">
                <a16:creationId xmlns:a16="http://schemas.microsoft.com/office/drawing/2014/main" id="{2960BF45-6D05-5B4C-BA45-724D0172FA60}"/>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780841787"/>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6095DD22-6179-D244-9932-A06DC821F817}"/>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BCAAC725-C4CC-4644-8174-30894402AFBB}" type="slidenum">
              <a:rPr lang="en-GB" altLang="en-US" smtClean="0"/>
              <a:pPr/>
              <a:t>‹#›</a:t>
            </a:fld>
            <a:endParaRPr lang="en-GB" altLang="en-US" dirty="0"/>
          </a:p>
        </p:txBody>
      </p:sp>
      <p:sp>
        <p:nvSpPr>
          <p:cNvPr id="4" name="Footer Placeholder 3">
            <a:extLst>
              <a:ext uri="{FF2B5EF4-FFF2-40B4-BE49-F238E27FC236}">
                <a16:creationId xmlns:a16="http://schemas.microsoft.com/office/drawing/2014/main" id="{BC24BE57-6117-154C-97B3-523D9AE57360}"/>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44326311"/>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DEF3789-E815-4D46-B822-E26181C0E49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A979A761-14E5-4D82-A55A-D7B6477D5913}" type="slidenum">
              <a:rPr lang="en-GB" altLang="en-US" smtClean="0"/>
              <a:pPr/>
              <a:t>‹#›</a:t>
            </a:fld>
            <a:endParaRPr lang="en-GB" altLang="en-US" dirty="0"/>
          </a:p>
        </p:txBody>
      </p:sp>
      <p:sp>
        <p:nvSpPr>
          <p:cNvPr id="3" name="Rectangle 3">
            <a:extLst>
              <a:ext uri="{FF2B5EF4-FFF2-40B4-BE49-F238E27FC236}">
                <a16:creationId xmlns:a16="http://schemas.microsoft.com/office/drawing/2014/main" id="{A9832ED5-D087-6048-92EB-D4ED1371AE5C}"/>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678912799"/>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2">
            <a:extLst>
              <a:ext uri="{FF2B5EF4-FFF2-40B4-BE49-F238E27FC236}">
                <a16:creationId xmlns:a16="http://schemas.microsoft.com/office/drawing/2014/main" id="{19DE6AC3-80AF-D446-9D7A-9A9796266CA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923E6CF-379A-49EA-9D5E-60361BC32686}" type="slidenum">
              <a:rPr lang="en-GB" altLang="en-US" smtClean="0"/>
              <a:pPr/>
              <a:t>‹#›</a:t>
            </a:fld>
            <a:endParaRPr lang="en-GB" altLang="en-US" dirty="0"/>
          </a:p>
        </p:txBody>
      </p:sp>
      <p:sp>
        <p:nvSpPr>
          <p:cNvPr id="6" name="Rectangle 3">
            <a:extLst>
              <a:ext uri="{FF2B5EF4-FFF2-40B4-BE49-F238E27FC236}">
                <a16:creationId xmlns:a16="http://schemas.microsoft.com/office/drawing/2014/main" id="{ED9313F8-3609-F44F-8D2B-E741582E2D7D}"/>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684080625"/>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2">
            <a:extLst>
              <a:ext uri="{FF2B5EF4-FFF2-40B4-BE49-F238E27FC236}">
                <a16:creationId xmlns:a16="http://schemas.microsoft.com/office/drawing/2014/main" id="{682F43CA-3A74-A64C-A54B-FD2DD40279F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0EE9378-2C54-4CD4-A4FD-190FFF0D45F3}" type="slidenum">
              <a:rPr lang="en-GB" altLang="en-US" smtClean="0"/>
              <a:pPr/>
              <a:t>‹#›</a:t>
            </a:fld>
            <a:endParaRPr lang="en-GB" altLang="en-US" dirty="0"/>
          </a:p>
        </p:txBody>
      </p:sp>
      <p:sp>
        <p:nvSpPr>
          <p:cNvPr id="6" name="Rectangle 3">
            <a:extLst>
              <a:ext uri="{FF2B5EF4-FFF2-40B4-BE49-F238E27FC236}">
                <a16:creationId xmlns:a16="http://schemas.microsoft.com/office/drawing/2014/main" id="{E144D7BD-4233-354B-A49D-28A6D8852EA1}"/>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919308272"/>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01135" y="1593852"/>
            <a:ext cx="10993967" cy="471487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49729A8D-51D3-E449-9424-58159E83D289}"/>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D9EDAFC6-719C-47EE-8DDF-40FD4C0C3DE6}" type="slidenum">
              <a:rPr lang="en-GB" altLang="en-US" smtClean="0"/>
              <a:pPr/>
              <a:t>‹#›</a:t>
            </a:fld>
            <a:endParaRPr lang="en-GB" altLang="en-US" dirty="0"/>
          </a:p>
        </p:txBody>
      </p:sp>
      <p:sp>
        <p:nvSpPr>
          <p:cNvPr id="5" name="Rectangle 3">
            <a:extLst>
              <a:ext uri="{FF2B5EF4-FFF2-40B4-BE49-F238E27FC236}">
                <a16:creationId xmlns:a16="http://schemas.microsoft.com/office/drawing/2014/main" id="{A95472B4-AF83-624F-AB26-6CCAA5BF7349}"/>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710459049"/>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5552" y="179391"/>
            <a:ext cx="2749549" cy="6129337"/>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96901" y="179391"/>
            <a:ext cx="8045451" cy="612933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6D4AD9A3-F1B6-B54F-B744-55CB50B9773D}"/>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39D33CE8-EB5D-4ADC-904F-7C22F18927FB}" type="slidenum">
              <a:rPr lang="en-GB" altLang="en-US" smtClean="0"/>
              <a:pPr/>
              <a:t>‹#›</a:t>
            </a:fld>
            <a:endParaRPr lang="en-GB" altLang="en-US" dirty="0"/>
          </a:p>
        </p:txBody>
      </p:sp>
      <p:sp>
        <p:nvSpPr>
          <p:cNvPr id="5" name="Rectangle 3">
            <a:extLst>
              <a:ext uri="{FF2B5EF4-FFF2-40B4-BE49-F238E27FC236}">
                <a16:creationId xmlns:a16="http://schemas.microsoft.com/office/drawing/2014/main" id="{BFFF8EAC-BB4B-3546-AF07-CF0944ED9A1A}"/>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678156269"/>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Slide Number Placeholder 5"/>
          <p:cNvSpPr txBox="1">
            <a:spLocks/>
          </p:cNvSpPr>
          <p:nvPr userDrawn="1"/>
        </p:nvSpPr>
        <p:spPr>
          <a:xfrm>
            <a:off x="0" y="6539963"/>
            <a:ext cx="1919816" cy="385762"/>
          </a:xfrm>
          <a:prstGeom prst="rect">
            <a:avLst/>
          </a:prstGeom>
        </p:spPr>
        <p:txBody>
          <a:bodyPr vert="horz" lIns="68580" tIns="34290" rIns="68580" bIns="34290" rtlCol="0" anchor="ctr"/>
          <a:lstStyle>
            <a:defPPr>
              <a:defRPr lang="en-US"/>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l">
              <a:defRPr/>
            </a:pPr>
            <a:fld id="{10ACA95C-735F-4032-92CE-36DCE996E65B}" type="slidenum">
              <a:rPr lang="en-GB" sz="900" smtClean="0">
                <a:solidFill>
                  <a:schemeClr val="bg1"/>
                </a:solidFill>
              </a:rPr>
              <a:pPr algn="l">
                <a:defRPr/>
              </a:pPr>
              <a:t>‹#›</a:t>
            </a:fld>
            <a:endParaRPr lang="en-GB" sz="900" dirty="0">
              <a:solidFill>
                <a:schemeClr val="bg1"/>
              </a:solidFill>
            </a:endParaRPr>
          </a:p>
        </p:txBody>
      </p:sp>
      <p:pic>
        <p:nvPicPr>
          <p:cNvPr id="10" name="Picture 9">
            <a:extLst>
              <a:ext uri="{FF2B5EF4-FFF2-40B4-BE49-F238E27FC236}">
                <a16:creationId xmlns:a16="http://schemas.microsoft.com/office/drawing/2014/main" id="{C15700C1-3D2B-40E0-9E00-805BB6BA86CC}"/>
              </a:ext>
            </a:extLst>
          </p:cNvPr>
          <p:cNvPicPr>
            <a:picLocks noChangeAspect="1"/>
          </p:cNvPicPr>
          <p:nvPr userDrawn="1"/>
        </p:nvPicPr>
        <p:blipFill>
          <a:blip r:embed="rId2"/>
          <a:stretch>
            <a:fillRect/>
          </a:stretch>
        </p:blipFill>
        <p:spPr>
          <a:xfrm>
            <a:off x="4151784" y="1844828"/>
            <a:ext cx="3517120" cy="1336505"/>
          </a:xfrm>
          <a:prstGeom prst="rect">
            <a:avLst/>
          </a:prstGeom>
        </p:spPr>
      </p:pic>
    </p:spTree>
    <p:extLst>
      <p:ext uri="{BB962C8B-B14F-4D97-AF65-F5344CB8AC3E}">
        <p14:creationId xmlns:p14="http://schemas.microsoft.com/office/powerpoint/2010/main" val="2972065602"/>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ick poll">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5"/>
            <a:ext cx="2844800" cy="365125"/>
          </a:xfrm>
          <a:prstGeom prst="rect">
            <a:avLst/>
          </a:prstGeom>
        </p:spPr>
        <p:txBody>
          <a:bodyPr/>
          <a:lstStyle/>
          <a:p>
            <a:pPr>
              <a:defRPr/>
            </a:pPr>
            <a:fld id="{CE8A636F-2C69-4670-9086-040A51FCCA79}" type="datetimeFigureOut">
              <a:rPr lang="en-US" smtClean="0"/>
              <a:pPr>
                <a:defRPr/>
              </a:pPr>
              <a:t>7/4/24</a:t>
            </a:fld>
            <a:endParaRPr lang="en-GB" dirty="0"/>
          </a:p>
        </p:txBody>
      </p:sp>
      <p:sp>
        <p:nvSpPr>
          <p:cNvPr id="4" name="Footer Placeholder 3"/>
          <p:cNvSpPr>
            <a:spLocks noGrp="1"/>
          </p:cNvSpPr>
          <p:nvPr>
            <p:ph type="ftr" sz="quarter" idx="11"/>
          </p:nvPr>
        </p:nvSpPr>
        <p:spPr>
          <a:xfrm>
            <a:off x="4165600" y="6356355"/>
            <a:ext cx="3860800" cy="365125"/>
          </a:xfrm>
          <a:prstGeom prst="rect">
            <a:avLst/>
          </a:prstGeom>
        </p:spPr>
        <p:txBody>
          <a:bodyPr/>
          <a:lstStyle/>
          <a:p>
            <a:pPr>
              <a:defRPr/>
            </a:pPr>
            <a:endParaRPr lang="en-GB" dirty="0"/>
          </a:p>
        </p:txBody>
      </p:sp>
      <p:sp>
        <p:nvSpPr>
          <p:cNvPr id="5" name="Slide Number Placeholder 4"/>
          <p:cNvSpPr>
            <a:spLocks noGrp="1"/>
          </p:cNvSpPr>
          <p:nvPr>
            <p:ph type="sldNum" sz="quarter" idx="12"/>
          </p:nvPr>
        </p:nvSpPr>
        <p:spPr>
          <a:xfrm>
            <a:off x="8737600" y="6356355"/>
            <a:ext cx="2844800" cy="365125"/>
          </a:xfrm>
          <a:prstGeom prst="rect">
            <a:avLst/>
          </a:prstGeom>
        </p:spPr>
        <p:txBody>
          <a:bodyPr/>
          <a:lstStyle/>
          <a:p>
            <a:pPr>
              <a:defRPr/>
            </a:pPr>
            <a:fld id="{4A351D12-6E18-45AD-A2DA-BC05C7C04AAA}" type="slidenum">
              <a:rPr lang="en-GB" smtClean="0"/>
              <a:pPr>
                <a:defRPr/>
              </a:pPr>
              <a:t>‹#›</a:t>
            </a:fld>
            <a:endParaRPr lang="en-GB" dirty="0"/>
          </a:p>
        </p:txBody>
      </p:sp>
      <p:pic>
        <p:nvPicPr>
          <p:cNvPr id="8" name="Picture 7" descr="A picture containing drawing, plate&#10;&#10;Description automatically generated">
            <a:extLst>
              <a:ext uri="{FF2B5EF4-FFF2-40B4-BE49-F238E27FC236}">
                <a16:creationId xmlns:a16="http://schemas.microsoft.com/office/drawing/2014/main" id="{8A67C279-A139-4B30-9502-344C73BCDE5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4943872" y="404664"/>
            <a:ext cx="2304256" cy="1352550"/>
          </a:xfrm>
          <a:prstGeom prst="rect">
            <a:avLst/>
          </a:prstGeom>
        </p:spPr>
      </p:pic>
      <p:pic>
        <p:nvPicPr>
          <p:cNvPr id="10" name="Picture 9" descr="A picture containing drawing, plate&#10;&#10;Description automatically generated">
            <a:extLst>
              <a:ext uri="{FF2B5EF4-FFF2-40B4-BE49-F238E27FC236}">
                <a16:creationId xmlns:a16="http://schemas.microsoft.com/office/drawing/2014/main" id="{50BB6382-3E77-4862-86A4-36BF69114A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1487488" y="404664"/>
            <a:ext cx="2304256" cy="1352550"/>
          </a:xfrm>
          <a:prstGeom prst="rect">
            <a:avLst/>
          </a:prstGeom>
        </p:spPr>
      </p:pic>
      <p:pic>
        <p:nvPicPr>
          <p:cNvPr id="11" name="Picture 10" descr="A picture containing drawing, plate&#10;&#10;Description automatically generated">
            <a:extLst>
              <a:ext uri="{FF2B5EF4-FFF2-40B4-BE49-F238E27FC236}">
                <a16:creationId xmlns:a16="http://schemas.microsoft.com/office/drawing/2014/main" id="{7194201A-04EE-4AC1-B32B-D23F5766B25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8400256" y="404664"/>
            <a:ext cx="2304256" cy="1352550"/>
          </a:xfrm>
          <a:prstGeom prst="rect">
            <a:avLst/>
          </a:prstGeom>
        </p:spPr>
      </p:pic>
      <p:sp>
        <p:nvSpPr>
          <p:cNvPr id="13" name="Content Placeholder 22">
            <a:extLst>
              <a:ext uri="{FF2B5EF4-FFF2-40B4-BE49-F238E27FC236}">
                <a16:creationId xmlns:a16="http://schemas.microsoft.com/office/drawing/2014/main" id="{A04B1BB7-5745-41F6-B8F4-250C5C5D7E3E}"/>
              </a:ext>
            </a:extLst>
          </p:cNvPr>
          <p:cNvSpPr>
            <a:spLocks noGrp="1"/>
          </p:cNvSpPr>
          <p:nvPr>
            <p:ph sz="quarter" idx="13"/>
          </p:nvPr>
        </p:nvSpPr>
        <p:spPr>
          <a:xfrm>
            <a:off x="814919" y="2132856"/>
            <a:ext cx="10562167" cy="3672408"/>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77293768"/>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ast Question">
    <p:bg>
      <p:bgPr>
        <a:solidFill>
          <a:schemeClr val="bg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fld id="{3A179CD6-B113-454F-B402-A1BA9B2CBE4F}" type="datetimeFigureOut">
              <a:rPr lang="en-US"/>
              <a:pPr>
                <a:defRPr/>
              </a:pPr>
              <a:t>7/4/24</a:t>
            </a:fld>
            <a:endParaRPr lang="en-GB" dirty="0"/>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GB" dirty="0"/>
          </a:p>
        </p:txBody>
      </p:sp>
      <p:sp>
        <p:nvSpPr>
          <p:cNvPr id="5" name="Title 1"/>
          <p:cNvSpPr>
            <a:spLocks noGrp="1"/>
          </p:cNvSpPr>
          <p:nvPr>
            <p:ph type="title"/>
          </p:nvPr>
        </p:nvSpPr>
        <p:spPr>
          <a:xfrm>
            <a:off x="609600" y="116632"/>
            <a:ext cx="10972800" cy="980728"/>
          </a:xfrm>
          <a:prstGeom prst="rect">
            <a:avLst/>
          </a:prstGeom>
        </p:spPr>
        <p:txBody>
          <a:bodyPr/>
          <a:lstStyle>
            <a:lvl1pPr>
              <a:defRPr>
                <a:solidFill>
                  <a:srgbClr val="008217"/>
                </a:solidFill>
              </a:defRPr>
            </a:lvl1pPr>
          </a:lstStyle>
          <a:p>
            <a:r>
              <a:rPr lang="en-GB" dirty="0"/>
              <a:t>Cast your votes</a:t>
            </a:r>
          </a:p>
        </p:txBody>
      </p:sp>
      <p:sp>
        <p:nvSpPr>
          <p:cNvPr id="4" name="Rounded Rectangle 3"/>
          <p:cNvSpPr/>
          <p:nvPr userDrawn="1"/>
        </p:nvSpPr>
        <p:spPr>
          <a:xfrm>
            <a:off x="609600" y="1124744"/>
            <a:ext cx="10972800" cy="136815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ounded Rectangle 11"/>
          <p:cNvSpPr/>
          <p:nvPr userDrawn="1"/>
        </p:nvSpPr>
        <p:spPr>
          <a:xfrm>
            <a:off x="621825" y="277238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ounded Rectangle 12"/>
          <p:cNvSpPr/>
          <p:nvPr userDrawn="1"/>
        </p:nvSpPr>
        <p:spPr>
          <a:xfrm>
            <a:off x="6490057" y="277238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ounded Rectangle 13"/>
          <p:cNvSpPr/>
          <p:nvPr userDrawn="1"/>
        </p:nvSpPr>
        <p:spPr>
          <a:xfrm>
            <a:off x="613957" y="4492522"/>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ounded Rectangle 14"/>
          <p:cNvSpPr/>
          <p:nvPr userDrawn="1"/>
        </p:nvSpPr>
        <p:spPr>
          <a:xfrm>
            <a:off x="6490057" y="450529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Content Placeholder 22"/>
          <p:cNvSpPr>
            <a:spLocks noGrp="1"/>
          </p:cNvSpPr>
          <p:nvPr>
            <p:ph sz="quarter" idx="12"/>
          </p:nvPr>
        </p:nvSpPr>
        <p:spPr>
          <a:xfrm>
            <a:off x="814921" y="1268415"/>
            <a:ext cx="1056216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Content Placeholder 22"/>
          <p:cNvSpPr>
            <a:spLocks noGrp="1"/>
          </p:cNvSpPr>
          <p:nvPr>
            <p:ph sz="quarter" idx="13"/>
          </p:nvPr>
        </p:nvSpPr>
        <p:spPr>
          <a:xfrm>
            <a:off x="814920" y="2897176"/>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5" name="Content Placeholder 22"/>
          <p:cNvSpPr>
            <a:spLocks noGrp="1"/>
          </p:cNvSpPr>
          <p:nvPr>
            <p:ph sz="quarter" idx="14"/>
          </p:nvPr>
        </p:nvSpPr>
        <p:spPr>
          <a:xfrm>
            <a:off x="6730620" y="2897175"/>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Content Placeholder 22"/>
          <p:cNvSpPr>
            <a:spLocks noGrp="1"/>
          </p:cNvSpPr>
          <p:nvPr>
            <p:ph sz="quarter" idx="15"/>
          </p:nvPr>
        </p:nvSpPr>
        <p:spPr>
          <a:xfrm>
            <a:off x="854520" y="4599502"/>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ontent Placeholder 22"/>
          <p:cNvSpPr>
            <a:spLocks noGrp="1"/>
          </p:cNvSpPr>
          <p:nvPr>
            <p:ph sz="quarter" idx="16"/>
          </p:nvPr>
        </p:nvSpPr>
        <p:spPr>
          <a:xfrm>
            <a:off x="6754096" y="4599502"/>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95160317"/>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ast Answer">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fld id="{3A179CD6-B113-454F-B402-A1BA9B2CBE4F}" type="datetimeFigureOut">
              <a:rPr lang="en-US"/>
              <a:pPr>
                <a:defRPr/>
              </a:pPr>
              <a:t>7/4/24</a:t>
            </a:fld>
            <a:endParaRPr lang="en-GB" dirty="0"/>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GB" dirty="0"/>
          </a:p>
        </p:txBody>
      </p:sp>
      <p:sp>
        <p:nvSpPr>
          <p:cNvPr id="7" name="TextBox 6"/>
          <p:cNvSpPr txBox="1"/>
          <p:nvPr userDrawn="1"/>
        </p:nvSpPr>
        <p:spPr>
          <a:xfrm>
            <a:off x="431371" y="260652"/>
            <a:ext cx="3724096" cy="507831"/>
          </a:xfrm>
          <a:prstGeom prst="rect">
            <a:avLst/>
          </a:prstGeom>
          <a:noFill/>
        </p:spPr>
        <p:txBody>
          <a:bodyPr wrap="none" rtlCol="0">
            <a:spAutoFit/>
          </a:bodyPr>
          <a:lstStyle/>
          <a:p>
            <a:r>
              <a:rPr lang="en-GB" sz="2700" dirty="0">
                <a:solidFill>
                  <a:srgbClr val="ED2D8B"/>
                </a:solidFill>
                <a:effectLst>
                  <a:outerShdw blurRad="38100" dist="38100" dir="2700000" algn="tl">
                    <a:srgbClr val="000000">
                      <a:alpha val="43137"/>
                    </a:srgbClr>
                  </a:outerShdw>
                </a:effectLst>
              </a:rPr>
              <a:t>And the answer is......</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3395"/>
          <a:stretch/>
        </p:blipFill>
        <p:spPr>
          <a:xfrm>
            <a:off x="2970128" y="1188669"/>
            <a:ext cx="6251749" cy="4328564"/>
          </a:xfrm>
          <a:prstGeom prst="rect">
            <a:avLst/>
          </a:prstGeom>
          <a:effectLst>
            <a:reflection blurRad="6350" stA="50000" endA="300" endPos="55000" dir="5400000" sy="-100000" algn="bl" rotWithShape="0"/>
          </a:effectLst>
        </p:spPr>
      </p:pic>
    </p:spTree>
    <p:extLst>
      <p:ext uri="{BB962C8B-B14F-4D97-AF65-F5344CB8AC3E}">
        <p14:creationId xmlns:p14="http://schemas.microsoft.com/office/powerpoint/2010/main" val="1553784555"/>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4.jpg"/><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172482" name="Rectangle 2">
            <a:extLst>
              <a:ext uri="{FF2B5EF4-FFF2-40B4-BE49-F238E27FC236}">
                <a16:creationId xmlns:a16="http://schemas.microsoft.com/office/drawing/2014/main" id="{FE3BE3C3-51FB-473B-BDF4-1D6C60A900BE}"/>
              </a:ext>
            </a:extLst>
          </p:cNvPr>
          <p:cNvSpPr>
            <a:spLocks noGrp="1" noChangeArrowheads="1"/>
          </p:cNvSpPr>
          <p:nvPr>
            <p:ph type="sldNum" sz="quarter" idx="4"/>
          </p:nvPr>
        </p:nvSpPr>
        <p:spPr bwMode="auto">
          <a:xfrm>
            <a:off x="599019" y="6524625"/>
            <a:ext cx="594783"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eaLnBrk="0" hangingPunct="0">
              <a:defRPr sz="1000" b="0">
                <a:solidFill>
                  <a:schemeClr val="accent1"/>
                </a:solidFill>
              </a:defRPr>
            </a:lvl1pPr>
          </a:lstStyle>
          <a:p>
            <a:fld id="{CBD9E82F-A92F-4013-BF11-E1623F525280}" type="slidenum">
              <a:rPr lang="en-GB" altLang="en-US"/>
              <a:pPr/>
              <a:t>‹#›</a:t>
            </a:fld>
            <a:endParaRPr lang="en-GB" altLang="en-US" dirty="0"/>
          </a:p>
        </p:txBody>
      </p:sp>
      <p:sp>
        <p:nvSpPr>
          <p:cNvPr id="1172483" name="Rectangle 3">
            <a:extLst>
              <a:ext uri="{FF2B5EF4-FFF2-40B4-BE49-F238E27FC236}">
                <a16:creationId xmlns:a16="http://schemas.microsoft.com/office/drawing/2014/main" id="{20701FF9-C04C-4952-954C-07BB5C3F1819}"/>
              </a:ext>
            </a:extLst>
          </p:cNvPr>
          <p:cNvSpPr>
            <a:spLocks noGrp="1" noChangeArrowheads="1"/>
          </p:cNvSpPr>
          <p:nvPr>
            <p:ph type="ftr" sz="quarter" idx="3"/>
          </p:nvPr>
        </p:nvSpPr>
        <p:spPr bwMode="auto">
          <a:xfrm>
            <a:off x="1295402" y="6524625"/>
            <a:ext cx="9362017"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eaLnBrk="0" hangingPunct="0">
              <a:defRPr sz="1000" b="0" smtClean="0">
                <a:solidFill>
                  <a:srgbClr val="26697E"/>
                </a:solidFill>
                <a:latin typeface="Arial" pitchFamily="34" charset="0"/>
              </a:defRPr>
            </a:lvl1pPr>
          </a:lstStyle>
          <a:p>
            <a:pPr>
              <a:defRPr/>
            </a:pPr>
            <a:r>
              <a:rPr lang="en-GB" dirty="0"/>
              <a:t>Tr 04 - Issue 5.6</a:t>
            </a:r>
          </a:p>
        </p:txBody>
      </p:sp>
      <p:sp>
        <p:nvSpPr>
          <p:cNvPr id="1028" name="Rectangle 4">
            <a:extLst>
              <a:ext uri="{FF2B5EF4-FFF2-40B4-BE49-F238E27FC236}">
                <a16:creationId xmlns:a16="http://schemas.microsoft.com/office/drawing/2014/main" id="{8199757F-CAFA-4BA9-BE95-07C248E8E99F}"/>
              </a:ext>
            </a:extLst>
          </p:cNvPr>
          <p:cNvSpPr>
            <a:spLocks noGrp="1" noChangeArrowheads="1"/>
          </p:cNvSpPr>
          <p:nvPr>
            <p:ph type="title"/>
          </p:nvPr>
        </p:nvSpPr>
        <p:spPr bwMode="auto">
          <a:xfrm>
            <a:off x="596901" y="179388"/>
            <a:ext cx="9660467"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en-US" dirty="0"/>
              <a:t>Click to edit </a:t>
            </a:r>
            <a:br>
              <a:rPr lang="en-GB" altLang="en-US" dirty="0"/>
            </a:br>
            <a:r>
              <a:rPr lang="en-GB" altLang="en-US" dirty="0"/>
              <a:t>Master title style</a:t>
            </a:r>
          </a:p>
        </p:txBody>
      </p:sp>
      <p:sp>
        <p:nvSpPr>
          <p:cNvPr id="1029" name="Rectangle 5">
            <a:extLst>
              <a:ext uri="{FF2B5EF4-FFF2-40B4-BE49-F238E27FC236}">
                <a16:creationId xmlns:a16="http://schemas.microsoft.com/office/drawing/2014/main" id="{853A4284-5CAF-445A-8F24-7449A4B229C8}"/>
              </a:ext>
            </a:extLst>
          </p:cNvPr>
          <p:cNvSpPr>
            <a:spLocks noGrp="1" noChangeArrowheads="1"/>
          </p:cNvSpPr>
          <p:nvPr>
            <p:ph type="body" idx="1"/>
          </p:nvPr>
        </p:nvSpPr>
        <p:spPr bwMode="auto">
          <a:xfrm>
            <a:off x="601135" y="1593852"/>
            <a:ext cx="10993967" cy="471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First level</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grpSp>
        <p:nvGrpSpPr>
          <p:cNvPr id="1030" name="Group 6">
            <a:extLst>
              <a:ext uri="{FF2B5EF4-FFF2-40B4-BE49-F238E27FC236}">
                <a16:creationId xmlns:a16="http://schemas.microsoft.com/office/drawing/2014/main" id="{E6AF6197-C309-4984-BC11-38B089596556}"/>
              </a:ext>
            </a:extLst>
          </p:cNvPr>
          <p:cNvGrpSpPr>
            <a:grpSpLocks/>
          </p:cNvGrpSpPr>
          <p:nvPr/>
        </p:nvGrpSpPr>
        <p:grpSpPr bwMode="auto">
          <a:xfrm>
            <a:off x="2" y="492128"/>
            <a:ext cx="11984567" cy="1006475"/>
            <a:chOff x="0" y="310"/>
            <a:chExt cx="5662" cy="634"/>
          </a:xfrm>
        </p:grpSpPr>
        <p:sp>
          <p:nvSpPr>
            <p:cNvPr id="1032" name="Freeform 7">
              <a:extLst>
                <a:ext uri="{FF2B5EF4-FFF2-40B4-BE49-F238E27FC236}">
                  <a16:creationId xmlns:a16="http://schemas.microsoft.com/office/drawing/2014/main" id="{BD091444-0E31-4751-8895-6B7041DE2C7C}"/>
                </a:ext>
              </a:extLst>
            </p:cNvPr>
            <p:cNvSpPr>
              <a:spLocks noEditPoints="1"/>
            </p:cNvSpPr>
            <p:nvPr userDrawn="1"/>
          </p:nvSpPr>
          <p:spPr bwMode="auto">
            <a:xfrm>
              <a:off x="5026" y="310"/>
              <a:ext cx="636" cy="634"/>
            </a:xfrm>
            <a:custGeom>
              <a:avLst/>
              <a:gdLst>
                <a:gd name="T0" fmla="*/ 66 w 930"/>
                <a:gd name="T1" fmla="*/ 0 h 928"/>
                <a:gd name="T2" fmla="*/ 49 w 930"/>
                <a:gd name="T3" fmla="*/ 3 h 928"/>
                <a:gd name="T4" fmla="*/ 31 w 930"/>
                <a:gd name="T5" fmla="*/ 12 h 928"/>
                <a:gd name="T6" fmla="*/ 16 w 930"/>
                <a:gd name="T7" fmla="*/ 25 h 928"/>
                <a:gd name="T8" fmla="*/ 5 w 930"/>
                <a:gd name="T9" fmla="*/ 42 h 928"/>
                <a:gd name="T10" fmla="*/ 1 w 930"/>
                <a:gd name="T11" fmla="*/ 62 h 928"/>
                <a:gd name="T12" fmla="*/ 0 w 930"/>
                <a:gd name="T13" fmla="*/ 69 h 928"/>
                <a:gd name="T14" fmla="*/ 1 w 930"/>
                <a:gd name="T15" fmla="*/ 83 h 928"/>
                <a:gd name="T16" fmla="*/ 8 w 930"/>
                <a:gd name="T17" fmla="*/ 102 h 928"/>
                <a:gd name="T18" fmla="*/ 21 w 930"/>
                <a:gd name="T19" fmla="*/ 118 h 928"/>
                <a:gd name="T20" fmla="*/ 36 w 930"/>
                <a:gd name="T21" fmla="*/ 130 h 928"/>
                <a:gd name="T22" fmla="*/ 55 w 930"/>
                <a:gd name="T23" fmla="*/ 136 h 928"/>
                <a:gd name="T24" fmla="*/ 70 w 930"/>
                <a:gd name="T25" fmla="*/ 138 h 928"/>
                <a:gd name="T26" fmla="*/ 76 w 930"/>
                <a:gd name="T27" fmla="*/ 138 h 928"/>
                <a:gd name="T28" fmla="*/ 97 w 930"/>
                <a:gd name="T29" fmla="*/ 133 h 928"/>
                <a:gd name="T30" fmla="*/ 114 w 930"/>
                <a:gd name="T31" fmla="*/ 122 h 928"/>
                <a:gd name="T32" fmla="*/ 127 w 930"/>
                <a:gd name="T33" fmla="*/ 108 h 928"/>
                <a:gd name="T34" fmla="*/ 136 w 930"/>
                <a:gd name="T35" fmla="*/ 89 h 928"/>
                <a:gd name="T36" fmla="*/ 139 w 930"/>
                <a:gd name="T37" fmla="*/ 73 h 928"/>
                <a:gd name="T38" fmla="*/ 139 w 930"/>
                <a:gd name="T39" fmla="*/ 66 h 928"/>
                <a:gd name="T40" fmla="*/ 136 w 930"/>
                <a:gd name="T41" fmla="*/ 49 h 928"/>
                <a:gd name="T42" fmla="*/ 127 w 930"/>
                <a:gd name="T43" fmla="*/ 30 h 928"/>
                <a:gd name="T44" fmla="*/ 114 w 930"/>
                <a:gd name="T45" fmla="*/ 16 h 928"/>
                <a:gd name="T46" fmla="*/ 97 w 930"/>
                <a:gd name="T47" fmla="*/ 5 h 928"/>
                <a:gd name="T48" fmla="*/ 76 w 930"/>
                <a:gd name="T49" fmla="*/ 1 h 928"/>
                <a:gd name="T50" fmla="*/ 70 w 930"/>
                <a:gd name="T51" fmla="*/ 0 h 928"/>
                <a:gd name="T52" fmla="*/ 64 w 930"/>
                <a:gd name="T53" fmla="*/ 120 h 928"/>
                <a:gd name="T54" fmla="*/ 49 w 930"/>
                <a:gd name="T55" fmla="*/ 117 h 928"/>
                <a:gd name="T56" fmla="*/ 36 w 930"/>
                <a:gd name="T57" fmla="*/ 109 h 928"/>
                <a:gd name="T58" fmla="*/ 26 w 930"/>
                <a:gd name="T59" fmla="*/ 98 h 928"/>
                <a:gd name="T60" fmla="*/ 20 w 930"/>
                <a:gd name="T61" fmla="*/ 85 h 928"/>
                <a:gd name="T62" fmla="*/ 17 w 930"/>
                <a:gd name="T63" fmla="*/ 69 h 928"/>
                <a:gd name="T64" fmla="*/ 18 w 930"/>
                <a:gd name="T65" fmla="*/ 59 h 928"/>
                <a:gd name="T66" fmla="*/ 24 w 930"/>
                <a:gd name="T67" fmla="*/ 44 h 928"/>
                <a:gd name="T68" fmla="*/ 33 w 930"/>
                <a:gd name="T69" fmla="*/ 33 h 928"/>
                <a:gd name="T70" fmla="*/ 45 w 930"/>
                <a:gd name="T71" fmla="*/ 24 h 928"/>
                <a:gd name="T72" fmla="*/ 59 w 930"/>
                <a:gd name="T73" fmla="*/ 18 h 928"/>
                <a:gd name="T74" fmla="*/ 70 w 930"/>
                <a:gd name="T75" fmla="*/ 17 h 928"/>
                <a:gd name="T76" fmla="*/ 85 w 930"/>
                <a:gd name="T77" fmla="*/ 20 h 928"/>
                <a:gd name="T78" fmla="*/ 98 w 930"/>
                <a:gd name="T79" fmla="*/ 26 h 928"/>
                <a:gd name="T80" fmla="*/ 110 w 930"/>
                <a:gd name="T81" fmla="*/ 36 h 928"/>
                <a:gd name="T82" fmla="*/ 118 w 930"/>
                <a:gd name="T83" fmla="*/ 49 h 928"/>
                <a:gd name="T84" fmla="*/ 122 w 930"/>
                <a:gd name="T85" fmla="*/ 64 h 928"/>
                <a:gd name="T86" fmla="*/ 122 w 930"/>
                <a:gd name="T87" fmla="*/ 74 h 928"/>
                <a:gd name="T88" fmla="*/ 118 w 930"/>
                <a:gd name="T89" fmla="*/ 89 h 928"/>
                <a:gd name="T90" fmla="*/ 110 w 930"/>
                <a:gd name="T91" fmla="*/ 102 h 928"/>
                <a:gd name="T92" fmla="*/ 98 w 930"/>
                <a:gd name="T93" fmla="*/ 112 h 928"/>
                <a:gd name="T94" fmla="*/ 85 w 930"/>
                <a:gd name="T95" fmla="*/ 119 h 928"/>
                <a:gd name="T96" fmla="*/ 70 w 930"/>
                <a:gd name="T97" fmla="*/ 121 h 92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30" h="928">
                  <a:moveTo>
                    <a:pt x="466" y="0"/>
                  </a:moveTo>
                  <a:lnTo>
                    <a:pt x="466" y="0"/>
                  </a:lnTo>
                  <a:lnTo>
                    <a:pt x="442" y="0"/>
                  </a:lnTo>
                  <a:lnTo>
                    <a:pt x="418" y="2"/>
                  </a:lnTo>
                  <a:lnTo>
                    <a:pt x="372" y="8"/>
                  </a:lnTo>
                  <a:lnTo>
                    <a:pt x="326" y="20"/>
                  </a:lnTo>
                  <a:lnTo>
                    <a:pt x="284" y="36"/>
                  </a:lnTo>
                  <a:lnTo>
                    <a:pt x="244" y="56"/>
                  </a:lnTo>
                  <a:lnTo>
                    <a:pt x="206" y="78"/>
                  </a:lnTo>
                  <a:lnTo>
                    <a:pt x="170" y="106"/>
                  </a:lnTo>
                  <a:lnTo>
                    <a:pt x="136" y="136"/>
                  </a:lnTo>
                  <a:lnTo>
                    <a:pt x="106" y="168"/>
                  </a:lnTo>
                  <a:lnTo>
                    <a:pt x="80" y="204"/>
                  </a:lnTo>
                  <a:lnTo>
                    <a:pt x="56" y="242"/>
                  </a:lnTo>
                  <a:lnTo>
                    <a:pt x="38" y="282"/>
                  </a:lnTo>
                  <a:lnTo>
                    <a:pt x="22" y="326"/>
                  </a:lnTo>
                  <a:lnTo>
                    <a:pt x="10" y="370"/>
                  </a:lnTo>
                  <a:lnTo>
                    <a:pt x="2" y="416"/>
                  </a:lnTo>
                  <a:lnTo>
                    <a:pt x="2" y="440"/>
                  </a:lnTo>
                  <a:lnTo>
                    <a:pt x="0" y="464"/>
                  </a:lnTo>
                  <a:lnTo>
                    <a:pt x="2" y="488"/>
                  </a:lnTo>
                  <a:lnTo>
                    <a:pt x="2" y="510"/>
                  </a:lnTo>
                  <a:lnTo>
                    <a:pt x="10" y="558"/>
                  </a:lnTo>
                  <a:lnTo>
                    <a:pt x="22" y="602"/>
                  </a:lnTo>
                  <a:lnTo>
                    <a:pt x="38" y="644"/>
                  </a:lnTo>
                  <a:lnTo>
                    <a:pt x="56" y="684"/>
                  </a:lnTo>
                  <a:lnTo>
                    <a:pt x="80" y="724"/>
                  </a:lnTo>
                  <a:lnTo>
                    <a:pt x="106" y="758"/>
                  </a:lnTo>
                  <a:lnTo>
                    <a:pt x="136" y="792"/>
                  </a:lnTo>
                  <a:lnTo>
                    <a:pt x="170" y="822"/>
                  </a:lnTo>
                  <a:lnTo>
                    <a:pt x="206" y="848"/>
                  </a:lnTo>
                  <a:lnTo>
                    <a:pt x="244" y="872"/>
                  </a:lnTo>
                  <a:lnTo>
                    <a:pt x="284" y="892"/>
                  </a:lnTo>
                  <a:lnTo>
                    <a:pt x="326" y="908"/>
                  </a:lnTo>
                  <a:lnTo>
                    <a:pt x="372" y="918"/>
                  </a:lnTo>
                  <a:lnTo>
                    <a:pt x="418" y="926"/>
                  </a:lnTo>
                  <a:lnTo>
                    <a:pt x="442" y="928"/>
                  </a:lnTo>
                  <a:lnTo>
                    <a:pt x="466" y="928"/>
                  </a:lnTo>
                  <a:lnTo>
                    <a:pt x="488" y="928"/>
                  </a:lnTo>
                  <a:lnTo>
                    <a:pt x="512" y="926"/>
                  </a:lnTo>
                  <a:lnTo>
                    <a:pt x="558" y="918"/>
                  </a:lnTo>
                  <a:lnTo>
                    <a:pt x="604" y="908"/>
                  </a:lnTo>
                  <a:lnTo>
                    <a:pt x="646" y="892"/>
                  </a:lnTo>
                  <a:lnTo>
                    <a:pt x="686" y="872"/>
                  </a:lnTo>
                  <a:lnTo>
                    <a:pt x="724" y="848"/>
                  </a:lnTo>
                  <a:lnTo>
                    <a:pt x="760" y="822"/>
                  </a:lnTo>
                  <a:lnTo>
                    <a:pt x="794" y="792"/>
                  </a:lnTo>
                  <a:lnTo>
                    <a:pt x="824" y="758"/>
                  </a:lnTo>
                  <a:lnTo>
                    <a:pt x="850" y="724"/>
                  </a:lnTo>
                  <a:lnTo>
                    <a:pt x="874" y="684"/>
                  </a:lnTo>
                  <a:lnTo>
                    <a:pt x="892" y="644"/>
                  </a:lnTo>
                  <a:lnTo>
                    <a:pt x="908" y="602"/>
                  </a:lnTo>
                  <a:lnTo>
                    <a:pt x="920" y="558"/>
                  </a:lnTo>
                  <a:lnTo>
                    <a:pt x="928" y="510"/>
                  </a:lnTo>
                  <a:lnTo>
                    <a:pt x="928" y="488"/>
                  </a:lnTo>
                  <a:lnTo>
                    <a:pt x="930" y="464"/>
                  </a:lnTo>
                  <a:lnTo>
                    <a:pt x="928" y="440"/>
                  </a:lnTo>
                  <a:lnTo>
                    <a:pt x="928" y="416"/>
                  </a:lnTo>
                  <a:lnTo>
                    <a:pt x="920" y="370"/>
                  </a:lnTo>
                  <a:lnTo>
                    <a:pt x="908" y="326"/>
                  </a:lnTo>
                  <a:lnTo>
                    <a:pt x="892" y="282"/>
                  </a:lnTo>
                  <a:lnTo>
                    <a:pt x="874" y="242"/>
                  </a:lnTo>
                  <a:lnTo>
                    <a:pt x="850" y="204"/>
                  </a:lnTo>
                  <a:lnTo>
                    <a:pt x="824" y="168"/>
                  </a:lnTo>
                  <a:lnTo>
                    <a:pt x="794" y="136"/>
                  </a:lnTo>
                  <a:lnTo>
                    <a:pt x="760" y="106"/>
                  </a:lnTo>
                  <a:lnTo>
                    <a:pt x="724" y="78"/>
                  </a:lnTo>
                  <a:lnTo>
                    <a:pt x="686" y="56"/>
                  </a:lnTo>
                  <a:lnTo>
                    <a:pt x="646" y="36"/>
                  </a:lnTo>
                  <a:lnTo>
                    <a:pt x="604" y="20"/>
                  </a:lnTo>
                  <a:lnTo>
                    <a:pt x="558" y="8"/>
                  </a:lnTo>
                  <a:lnTo>
                    <a:pt x="512" y="2"/>
                  </a:lnTo>
                  <a:lnTo>
                    <a:pt x="488" y="0"/>
                  </a:lnTo>
                  <a:lnTo>
                    <a:pt x="466" y="0"/>
                  </a:lnTo>
                  <a:close/>
                  <a:moveTo>
                    <a:pt x="466" y="812"/>
                  </a:moveTo>
                  <a:lnTo>
                    <a:pt x="466" y="812"/>
                  </a:lnTo>
                  <a:lnTo>
                    <a:pt x="430" y="810"/>
                  </a:lnTo>
                  <a:lnTo>
                    <a:pt x="394" y="804"/>
                  </a:lnTo>
                  <a:lnTo>
                    <a:pt x="362" y="796"/>
                  </a:lnTo>
                  <a:lnTo>
                    <a:pt x="330" y="784"/>
                  </a:lnTo>
                  <a:lnTo>
                    <a:pt x="298" y="770"/>
                  </a:lnTo>
                  <a:lnTo>
                    <a:pt x="270" y="752"/>
                  </a:lnTo>
                  <a:lnTo>
                    <a:pt x="244" y="732"/>
                  </a:lnTo>
                  <a:lnTo>
                    <a:pt x="218" y="710"/>
                  </a:lnTo>
                  <a:lnTo>
                    <a:pt x="196" y="686"/>
                  </a:lnTo>
                  <a:lnTo>
                    <a:pt x="176" y="658"/>
                  </a:lnTo>
                  <a:lnTo>
                    <a:pt x="158" y="630"/>
                  </a:lnTo>
                  <a:lnTo>
                    <a:pt x="144" y="600"/>
                  </a:lnTo>
                  <a:lnTo>
                    <a:pt x="132" y="568"/>
                  </a:lnTo>
                  <a:lnTo>
                    <a:pt x="124" y="534"/>
                  </a:lnTo>
                  <a:lnTo>
                    <a:pt x="118" y="500"/>
                  </a:lnTo>
                  <a:lnTo>
                    <a:pt x="116" y="464"/>
                  </a:lnTo>
                  <a:lnTo>
                    <a:pt x="118" y="428"/>
                  </a:lnTo>
                  <a:lnTo>
                    <a:pt x="124" y="394"/>
                  </a:lnTo>
                  <a:lnTo>
                    <a:pt x="132" y="360"/>
                  </a:lnTo>
                  <a:lnTo>
                    <a:pt x="144" y="328"/>
                  </a:lnTo>
                  <a:lnTo>
                    <a:pt x="158" y="298"/>
                  </a:lnTo>
                  <a:lnTo>
                    <a:pt x="176" y="268"/>
                  </a:lnTo>
                  <a:lnTo>
                    <a:pt x="196" y="242"/>
                  </a:lnTo>
                  <a:lnTo>
                    <a:pt x="218" y="218"/>
                  </a:lnTo>
                  <a:lnTo>
                    <a:pt x="244" y="194"/>
                  </a:lnTo>
                  <a:lnTo>
                    <a:pt x="270" y="174"/>
                  </a:lnTo>
                  <a:lnTo>
                    <a:pt x="298" y="158"/>
                  </a:lnTo>
                  <a:lnTo>
                    <a:pt x="330" y="142"/>
                  </a:lnTo>
                  <a:lnTo>
                    <a:pt x="362" y="130"/>
                  </a:lnTo>
                  <a:lnTo>
                    <a:pt x="394" y="122"/>
                  </a:lnTo>
                  <a:lnTo>
                    <a:pt x="430" y="118"/>
                  </a:lnTo>
                  <a:lnTo>
                    <a:pt x="466" y="116"/>
                  </a:lnTo>
                  <a:lnTo>
                    <a:pt x="500" y="118"/>
                  </a:lnTo>
                  <a:lnTo>
                    <a:pt x="536" y="122"/>
                  </a:lnTo>
                  <a:lnTo>
                    <a:pt x="568" y="130"/>
                  </a:lnTo>
                  <a:lnTo>
                    <a:pt x="600" y="142"/>
                  </a:lnTo>
                  <a:lnTo>
                    <a:pt x="632" y="158"/>
                  </a:lnTo>
                  <a:lnTo>
                    <a:pt x="660" y="174"/>
                  </a:lnTo>
                  <a:lnTo>
                    <a:pt x="686" y="194"/>
                  </a:lnTo>
                  <a:lnTo>
                    <a:pt x="712" y="218"/>
                  </a:lnTo>
                  <a:lnTo>
                    <a:pt x="734" y="242"/>
                  </a:lnTo>
                  <a:lnTo>
                    <a:pt x="754" y="268"/>
                  </a:lnTo>
                  <a:lnTo>
                    <a:pt x="772" y="298"/>
                  </a:lnTo>
                  <a:lnTo>
                    <a:pt x="786" y="328"/>
                  </a:lnTo>
                  <a:lnTo>
                    <a:pt x="798" y="360"/>
                  </a:lnTo>
                  <a:lnTo>
                    <a:pt x="806" y="394"/>
                  </a:lnTo>
                  <a:lnTo>
                    <a:pt x="812" y="428"/>
                  </a:lnTo>
                  <a:lnTo>
                    <a:pt x="814" y="464"/>
                  </a:lnTo>
                  <a:lnTo>
                    <a:pt x="812" y="500"/>
                  </a:lnTo>
                  <a:lnTo>
                    <a:pt x="806" y="534"/>
                  </a:lnTo>
                  <a:lnTo>
                    <a:pt x="798" y="568"/>
                  </a:lnTo>
                  <a:lnTo>
                    <a:pt x="786" y="600"/>
                  </a:lnTo>
                  <a:lnTo>
                    <a:pt x="772" y="630"/>
                  </a:lnTo>
                  <a:lnTo>
                    <a:pt x="754" y="658"/>
                  </a:lnTo>
                  <a:lnTo>
                    <a:pt x="734" y="686"/>
                  </a:lnTo>
                  <a:lnTo>
                    <a:pt x="712" y="710"/>
                  </a:lnTo>
                  <a:lnTo>
                    <a:pt x="686" y="732"/>
                  </a:lnTo>
                  <a:lnTo>
                    <a:pt x="660" y="752"/>
                  </a:lnTo>
                  <a:lnTo>
                    <a:pt x="632" y="770"/>
                  </a:lnTo>
                  <a:lnTo>
                    <a:pt x="600" y="784"/>
                  </a:lnTo>
                  <a:lnTo>
                    <a:pt x="568" y="796"/>
                  </a:lnTo>
                  <a:lnTo>
                    <a:pt x="536" y="804"/>
                  </a:lnTo>
                  <a:lnTo>
                    <a:pt x="500" y="810"/>
                  </a:lnTo>
                  <a:lnTo>
                    <a:pt x="466" y="812"/>
                  </a:lnTo>
                  <a:close/>
                </a:path>
              </a:pathLst>
            </a:custGeom>
            <a:solidFill>
              <a:srgbClr val="094C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33" name="Freeform 8">
              <a:extLst>
                <a:ext uri="{FF2B5EF4-FFF2-40B4-BE49-F238E27FC236}">
                  <a16:creationId xmlns:a16="http://schemas.microsoft.com/office/drawing/2014/main" id="{D9CC1979-6AE9-4739-8A7B-C11423571C76}"/>
                </a:ext>
              </a:extLst>
            </p:cNvPr>
            <p:cNvSpPr>
              <a:spLocks noEditPoints="1"/>
            </p:cNvSpPr>
            <p:nvPr userDrawn="1"/>
          </p:nvSpPr>
          <p:spPr bwMode="auto">
            <a:xfrm>
              <a:off x="5275" y="433"/>
              <a:ext cx="138" cy="370"/>
            </a:xfrm>
            <a:custGeom>
              <a:avLst/>
              <a:gdLst>
                <a:gd name="T0" fmla="*/ 23 w 202"/>
                <a:gd name="T1" fmla="*/ 23 h 542"/>
                <a:gd name="T2" fmla="*/ 23 w 202"/>
                <a:gd name="T3" fmla="*/ 23 h 542"/>
                <a:gd name="T4" fmla="*/ 25 w 202"/>
                <a:gd name="T5" fmla="*/ 23 h 542"/>
                <a:gd name="T6" fmla="*/ 25 w 202"/>
                <a:gd name="T7" fmla="*/ 23 h 542"/>
                <a:gd name="T8" fmla="*/ 26 w 202"/>
                <a:gd name="T9" fmla="*/ 24 h 542"/>
                <a:gd name="T10" fmla="*/ 26 w 202"/>
                <a:gd name="T11" fmla="*/ 25 h 542"/>
                <a:gd name="T12" fmla="*/ 14 w 202"/>
                <a:gd name="T13" fmla="*/ 77 h 542"/>
                <a:gd name="T14" fmla="*/ 14 w 202"/>
                <a:gd name="T15" fmla="*/ 77 h 542"/>
                <a:gd name="T16" fmla="*/ 14 w 202"/>
                <a:gd name="T17" fmla="*/ 79 h 542"/>
                <a:gd name="T18" fmla="*/ 14 w 202"/>
                <a:gd name="T19" fmla="*/ 80 h 542"/>
                <a:gd name="T20" fmla="*/ 12 w 202"/>
                <a:gd name="T21" fmla="*/ 80 h 542"/>
                <a:gd name="T22" fmla="*/ 11 w 202"/>
                <a:gd name="T23" fmla="*/ 81 h 542"/>
                <a:gd name="T24" fmla="*/ 2 w 202"/>
                <a:gd name="T25" fmla="*/ 81 h 542"/>
                <a:gd name="T26" fmla="*/ 2 w 202"/>
                <a:gd name="T27" fmla="*/ 81 h 542"/>
                <a:gd name="T28" fmla="*/ 1 w 202"/>
                <a:gd name="T29" fmla="*/ 80 h 542"/>
                <a:gd name="T30" fmla="*/ 1 w 202"/>
                <a:gd name="T31" fmla="*/ 80 h 542"/>
                <a:gd name="T32" fmla="*/ 0 w 202"/>
                <a:gd name="T33" fmla="*/ 79 h 542"/>
                <a:gd name="T34" fmla="*/ 0 w 202"/>
                <a:gd name="T35" fmla="*/ 77 h 542"/>
                <a:gd name="T36" fmla="*/ 11 w 202"/>
                <a:gd name="T37" fmla="*/ 25 h 542"/>
                <a:gd name="T38" fmla="*/ 11 w 202"/>
                <a:gd name="T39" fmla="*/ 25 h 542"/>
                <a:gd name="T40" fmla="*/ 12 w 202"/>
                <a:gd name="T41" fmla="*/ 24 h 542"/>
                <a:gd name="T42" fmla="*/ 12 w 202"/>
                <a:gd name="T43" fmla="*/ 23 h 542"/>
                <a:gd name="T44" fmla="*/ 14 w 202"/>
                <a:gd name="T45" fmla="*/ 23 h 542"/>
                <a:gd name="T46" fmla="*/ 14 w 202"/>
                <a:gd name="T47" fmla="*/ 23 h 542"/>
                <a:gd name="T48" fmla="*/ 23 w 202"/>
                <a:gd name="T49" fmla="*/ 23 h 542"/>
                <a:gd name="T50" fmla="*/ 20 w 202"/>
                <a:gd name="T51" fmla="*/ 14 h 542"/>
                <a:gd name="T52" fmla="*/ 20 w 202"/>
                <a:gd name="T53" fmla="*/ 14 h 542"/>
                <a:gd name="T54" fmla="*/ 18 w 202"/>
                <a:gd name="T55" fmla="*/ 14 h 542"/>
                <a:gd name="T56" fmla="*/ 18 w 202"/>
                <a:gd name="T57" fmla="*/ 14 h 542"/>
                <a:gd name="T58" fmla="*/ 17 w 202"/>
                <a:gd name="T59" fmla="*/ 14 h 542"/>
                <a:gd name="T60" fmla="*/ 16 w 202"/>
                <a:gd name="T61" fmla="*/ 14 h 542"/>
                <a:gd name="T62" fmla="*/ 14 w 202"/>
                <a:gd name="T63" fmla="*/ 12 h 542"/>
                <a:gd name="T64" fmla="*/ 14 w 202"/>
                <a:gd name="T65" fmla="*/ 11 h 542"/>
                <a:gd name="T66" fmla="*/ 14 w 202"/>
                <a:gd name="T67" fmla="*/ 10 h 542"/>
                <a:gd name="T68" fmla="*/ 14 w 202"/>
                <a:gd name="T69" fmla="*/ 9 h 542"/>
                <a:gd name="T70" fmla="*/ 14 w 202"/>
                <a:gd name="T71" fmla="*/ 9 h 542"/>
                <a:gd name="T72" fmla="*/ 14 w 202"/>
                <a:gd name="T73" fmla="*/ 8 h 542"/>
                <a:gd name="T74" fmla="*/ 14 w 202"/>
                <a:gd name="T75" fmla="*/ 5 h 542"/>
                <a:gd name="T76" fmla="*/ 16 w 202"/>
                <a:gd name="T77" fmla="*/ 3 h 542"/>
                <a:gd name="T78" fmla="*/ 17 w 202"/>
                <a:gd name="T79" fmla="*/ 2 h 542"/>
                <a:gd name="T80" fmla="*/ 18 w 202"/>
                <a:gd name="T81" fmla="*/ 1 h 542"/>
                <a:gd name="T82" fmla="*/ 20 w 202"/>
                <a:gd name="T83" fmla="*/ 1 h 542"/>
                <a:gd name="T84" fmla="*/ 21 w 202"/>
                <a:gd name="T85" fmla="*/ 0 h 542"/>
                <a:gd name="T86" fmla="*/ 24 w 202"/>
                <a:gd name="T87" fmla="*/ 0 h 542"/>
                <a:gd name="T88" fmla="*/ 24 w 202"/>
                <a:gd name="T89" fmla="*/ 0 h 542"/>
                <a:gd name="T90" fmla="*/ 25 w 202"/>
                <a:gd name="T91" fmla="*/ 0 h 542"/>
                <a:gd name="T92" fmla="*/ 26 w 202"/>
                <a:gd name="T93" fmla="*/ 1 h 542"/>
                <a:gd name="T94" fmla="*/ 27 w 202"/>
                <a:gd name="T95" fmla="*/ 1 h 542"/>
                <a:gd name="T96" fmla="*/ 29 w 202"/>
                <a:gd name="T97" fmla="*/ 1 h 542"/>
                <a:gd name="T98" fmla="*/ 29 w 202"/>
                <a:gd name="T99" fmla="*/ 2 h 542"/>
                <a:gd name="T100" fmla="*/ 30 w 202"/>
                <a:gd name="T101" fmla="*/ 3 h 542"/>
                <a:gd name="T102" fmla="*/ 30 w 202"/>
                <a:gd name="T103" fmla="*/ 5 h 542"/>
                <a:gd name="T104" fmla="*/ 30 w 202"/>
                <a:gd name="T105" fmla="*/ 5 h 542"/>
                <a:gd name="T106" fmla="*/ 30 w 202"/>
                <a:gd name="T107" fmla="*/ 5 h 542"/>
                <a:gd name="T108" fmla="*/ 30 w 202"/>
                <a:gd name="T109" fmla="*/ 8 h 542"/>
                <a:gd name="T110" fmla="*/ 29 w 202"/>
                <a:gd name="T111" fmla="*/ 10 h 542"/>
                <a:gd name="T112" fmla="*/ 29 w 202"/>
                <a:gd name="T113" fmla="*/ 11 h 542"/>
                <a:gd name="T114" fmla="*/ 27 w 202"/>
                <a:gd name="T115" fmla="*/ 12 h 542"/>
                <a:gd name="T116" fmla="*/ 26 w 202"/>
                <a:gd name="T117" fmla="*/ 14 h 542"/>
                <a:gd name="T118" fmla="*/ 25 w 202"/>
                <a:gd name="T119" fmla="*/ 14 h 542"/>
                <a:gd name="T120" fmla="*/ 23 w 202"/>
                <a:gd name="T121" fmla="*/ 14 h 542"/>
                <a:gd name="T122" fmla="*/ 20 w 202"/>
                <a:gd name="T123" fmla="*/ 14 h 542"/>
                <a:gd name="T124" fmla="*/ 20 w 202"/>
                <a:gd name="T125" fmla="*/ 14 h 5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2" h="542">
                  <a:moveTo>
                    <a:pt x="156" y="152"/>
                  </a:moveTo>
                  <a:lnTo>
                    <a:pt x="156" y="152"/>
                  </a:lnTo>
                  <a:lnTo>
                    <a:pt x="166" y="152"/>
                  </a:lnTo>
                  <a:lnTo>
                    <a:pt x="170" y="156"/>
                  </a:lnTo>
                  <a:lnTo>
                    <a:pt x="172" y="162"/>
                  </a:lnTo>
                  <a:lnTo>
                    <a:pt x="172" y="170"/>
                  </a:lnTo>
                  <a:lnTo>
                    <a:pt x="98" y="522"/>
                  </a:lnTo>
                  <a:lnTo>
                    <a:pt x="94" y="532"/>
                  </a:lnTo>
                  <a:lnTo>
                    <a:pt x="90" y="538"/>
                  </a:lnTo>
                  <a:lnTo>
                    <a:pt x="82" y="540"/>
                  </a:lnTo>
                  <a:lnTo>
                    <a:pt x="74" y="542"/>
                  </a:lnTo>
                  <a:lnTo>
                    <a:pt x="16" y="542"/>
                  </a:lnTo>
                  <a:lnTo>
                    <a:pt x="8" y="540"/>
                  </a:lnTo>
                  <a:lnTo>
                    <a:pt x="2" y="536"/>
                  </a:lnTo>
                  <a:lnTo>
                    <a:pt x="0" y="530"/>
                  </a:lnTo>
                  <a:lnTo>
                    <a:pt x="0" y="522"/>
                  </a:lnTo>
                  <a:lnTo>
                    <a:pt x="74" y="170"/>
                  </a:lnTo>
                  <a:lnTo>
                    <a:pt x="78" y="162"/>
                  </a:lnTo>
                  <a:lnTo>
                    <a:pt x="82" y="156"/>
                  </a:lnTo>
                  <a:lnTo>
                    <a:pt x="90" y="154"/>
                  </a:lnTo>
                  <a:lnTo>
                    <a:pt x="98" y="152"/>
                  </a:lnTo>
                  <a:lnTo>
                    <a:pt x="156" y="152"/>
                  </a:lnTo>
                  <a:close/>
                  <a:moveTo>
                    <a:pt x="138" y="100"/>
                  </a:moveTo>
                  <a:lnTo>
                    <a:pt x="138" y="100"/>
                  </a:lnTo>
                  <a:lnTo>
                    <a:pt x="128" y="100"/>
                  </a:lnTo>
                  <a:lnTo>
                    <a:pt x="120" y="98"/>
                  </a:lnTo>
                  <a:lnTo>
                    <a:pt x="112" y="94"/>
                  </a:lnTo>
                  <a:lnTo>
                    <a:pt x="106" y="90"/>
                  </a:lnTo>
                  <a:lnTo>
                    <a:pt x="100" y="84"/>
                  </a:lnTo>
                  <a:lnTo>
                    <a:pt x="96" y="76"/>
                  </a:lnTo>
                  <a:lnTo>
                    <a:pt x="92" y="68"/>
                  </a:lnTo>
                  <a:lnTo>
                    <a:pt x="92" y="60"/>
                  </a:lnTo>
                  <a:lnTo>
                    <a:pt x="94" y="48"/>
                  </a:lnTo>
                  <a:lnTo>
                    <a:pt x="98" y="36"/>
                  </a:lnTo>
                  <a:lnTo>
                    <a:pt x="106" y="26"/>
                  </a:lnTo>
                  <a:lnTo>
                    <a:pt x="114" y="16"/>
                  </a:lnTo>
                  <a:lnTo>
                    <a:pt x="124" y="10"/>
                  </a:lnTo>
                  <a:lnTo>
                    <a:pt x="134" y="4"/>
                  </a:lnTo>
                  <a:lnTo>
                    <a:pt x="146" y="0"/>
                  </a:lnTo>
                  <a:lnTo>
                    <a:pt x="160" y="0"/>
                  </a:lnTo>
                  <a:lnTo>
                    <a:pt x="168" y="0"/>
                  </a:lnTo>
                  <a:lnTo>
                    <a:pt x="176" y="2"/>
                  </a:lnTo>
                  <a:lnTo>
                    <a:pt x="184" y="6"/>
                  </a:lnTo>
                  <a:lnTo>
                    <a:pt x="190" y="10"/>
                  </a:lnTo>
                  <a:lnTo>
                    <a:pt x="196" y="16"/>
                  </a:lnTo>
                  <a:lnTo>
                    <a:pt x="200" y="24"/>
                  </a:lnTo>
                  <a:lnTo>
                    <a:pt x="202" y="32"/>
                  </a:lnTo>
                  <a:lnTo>
                    <a:pt x="202" y="40"/>
                  </a:lnTo>
                  <a:lnTo>
                    <a:pt x="200" y="52"/>
                  </a:lnTo>
                  <a:lnTo>
                    <a:pt x="196" y="64"/>
                  </a:lnTo>
                  <a:lnTo>
                    <a:pt x="190" y="74"/>
                  </a:lnTo>
                  <a:lnTo>
                    <a:pt x="182" y="84"/>
                  </a:lnTo>
                  <a:lnTo>
                    <a:pt x="172" y="90"/>
                  </a:lnTo>
                  <a:lnTo>
                    <a:pt x="162" y="96"/>
                  </a:lnTo>
                  <a:lnTo>
                    <a:pt x="150" y="100"/>
                  </a:lnTo>
                  <a:lnTo>
                    <a:pt x="138" y="100"/>
                  </a:lnTo>
                  <a:close/>
                </a:path>
              </a:pathLst>
            </a:custGeom>
            <a:solidFill>
              <a:srgbClr val="094C6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34" name="Line 9">
              <a:extLst>
                <a:ext uri="{FF2B5EF4-FFF2-40B4-BE49-F238E27FC236}">
                  <a16:creationId xmlns:a16="http://schemas.microsoft.com/office/drawing/2014/main" id="{0AEAA40F-DD61-443E-A58D-2A1B3A9CA60D}"/>
                </a:ext>
              </a:extLst>
            </p:cNvPr>
            <p:cNvSpPr>
              <a:spLocks noChangeShapeType="1"/>
            </p:cNvSpPr>
            <p:nvPr userDrawn="1"/>
          </p:nvSpPr>
          <p:spPr bwMode="auto">
            <a:xfrm>
              <a:off x="0" y="628"/>
              <a:ext cx="5057" cy="0"/>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endParaRPr lang="en-US" dirty="0"/>
            </a:p>
          </p:txBody>
        </p:sp>
      </p:grpSp>
    </p:spTree>
  </p:cSld>
  <p:clrMap bg1="lt1" tx1="dk1" bg2="lt2" tx2="dk2" accent1="accent1" accent2="accent2" accent3="accent3" accent4="accent4" accent5="accent5" accent6="accent6" hlink="hlink" folHlink="folHlink"/>
  <p:sldLayoutIdLst>
    <p:sldLayoutId id="2147483817"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ransition spd="med">
    <p:fade/>
  </p:transition>
  <p:hf hdr="0" dt="0"/>
  <p:txStyles>
    <p:titleStyle>
      <a:lvl1pPr algn="l" rtl="0" eaLnBrk="0" fontAlgn="base" hangingPunct="0">
        <a:lnSpc>
          <a:spcPct val="85000"/>
        </a:lnSpc>
        <a:spcBef>
          <a:spcPct val="0"/>
        </a:spcBef>
        <a:spcAft>
          <a:spcPct val="0"/>
        </a:spcAft>
        <a:defRPr sz="2800" i="1">
          <a:solidFill>
            <a:schemeClr val="tx1"/>
          </a:solidFill>
          <a:latin typeface="+mj-lt"/>
          <a:ea typeface="+mj-ea"/>
          <a:cs typeface="+mj-cs"/>
        </a:defRPr>
      </a:lvl1pPr>
      <a:lvl2pPr algn="l" rtl="0" eaLnBrk="0" fontAlgn="base" hangingPunct="0">
        <a:lnSpc>
          <a:spcPct val="85000"/>
        </a:lnSpc>
        <a:spcBef>
          <a:spcPct val="0"/>
        </a:spcBef>
        <a:spcAft>
          <a:spcPct val="0"/>
        </a:spcAft>
        <a:defRPr sz="2800" i="1">
          <a:solidFill>
            <a:schemeClr val="tx1"/>
          </a:solidFill>
          <a:latin typeface="Arial" pitchFamily="34" charset="0"/>
        </a:defRPr>
      </a:lvl2pPr>
      <a:lvl3pPr algn="l" rtl="0" eaLnBrk="0" fontAlgn="base" hangingPunct="0">
        <a:lnSpc>
          <a:spcPct val="85000"/>
        </a:lnSpc>
        <a:spcBef>
          <a:spcPct val="0"/>
        </a:spcBef>
        <a:spcAft>
          <a:spcPct val="0"/>
        </a:spcAft>
        <a:defRPr sz="2800" i="1">
          <a:solidFill>
            <a:schemeClr val="tx1"/>
          </a:solidFill>
          <a:latin typeface="Arial" pitchFamily="34" charset="0"/>
        </a:defRPr>
      </a:lvl3pPr>
      <a:lvl4pPr algn="l" rtl="0" eaLnBrk="0" fontAlgn="base" hangingPunct="0">
        <a:lnSpc>
          <a:spcPct val="85000"/>
        </a:lnSpc>
        <a:spcBef>
          <a:spcPct val="0"/>
        </a:spcBef>
        <a:spcAft>
          <a:spcPct val="0"/>
        </a:spcAft>
        <a:defRPr sz="2800" i="1">
          <a:solidFill>
            <a:schemeClr val="tx1"/>
          </a:solidFill>
          <a:latin typeface="Arial" pitchFamily="34" charset="0"/>
        </a:defRPr>
      </a:lvl4pPr>
      <a:lvl5pPr algn="l" rtl="0" eaLnBrk="0" fontAlgn="base" hangingPunct="0">
        <a:lnSpc>
          <a:spcPct val="85000"/>
        </a:lnSpc>
        <a:spcBef>
          <a:spcPct val="0"/>
        </a:spcBef>
        <a:spcAft>
          <a:spcPct val="0"/>
        </a:spcAft>
        <a:defRPr sz="2800" i="1">
          <a:solidFill>
            <a:schemeClr val="tx1"/>
          </a:solidFill>
          <a:latin typeface="Arial" pitchFamily="34" charset="0"/>
        </a:defRPr>
      </a:lvl5pPr>
      <a:lvl6pPr marL="457200" algn="l" rtl="0" fontAlgn="base">
        <a:lnSpc>
          <a:spcPct val="85000"/>
        </a:lnSpc>
        <a:spcBef>
          <a:spcPct val="0"/>
        </a:spcBef>
        <a:spcAft>
          <a:spcPct val="0"/>
        </a:spcAft>
        <a:defRPr sz="2800" i="1">
          <a:solidFill>
            <a:schemeClr val="tx1"/>
          </a:solidFill>
          <a:latin typeface="Arial" pitchFamily="34" charset="0"/>
        </a:defRPr>
      </a:lvl6pPr>
      <a:lvl7pPr marL="914400" algn="l" rtl="0" fontAlgn="base">
        <a:lnSpc>
          <a:spcPct val="85000"/>
        </a:lnSpc>
        <a:spcBef>
          <a:spcPct val="0"/>
        </a:spcBef>
        <a:spcAft>
          <a:spcPct val="0"/>
        </a:spcAft>
        <a:defRPr sz="2800" i="1">
          <a:solidFill>
            <a:schemeClr val="tx1"/>
          </a:solidFill>
          <a:latin typeface="Arial" pitchFamily="34" charset="0"/>
        </a:defRPr>
      </a:lvl7pPr>
      <a:lvl8pPr marL="1371600" algn="l" rtl="0" fontAlgn="base">
        <a:lnSpc>
          <a:spcPct val="85000"/>
        </a:lnSpc>
        <a:spcBef>
          <a:spcPct val="0"/>
        </a:spcBef>
        <a:spcAft>
          <a:spcPct val="0"/>
        </a:spcAft>
        <a:defRPr sz="2800" i="1">
          <a:solidFill>
            <a:schemeClr val="tx1"/>
          </a:solidFill>
          <a:latin typeface="Arial" pitchFamily="34" charset="0"/>
        </a:defRPr>
      </a:lvl8pPr>
      <a:lvl9pPr marL="1828800" algn="l" rtl="0" fontAlgn="base">
        <a:lnSpc>
          <a:spcPct val="85000"/>
        </a:lnSpc>
        <a:spcBef>
          <a:spcPct val="0"/>
        </a:spcBef>
        <a:spcAft>
          <a:spcPct val="0"/>
        </a:spcAft>
        <a:defRPr sz="2800" i="1">
          <a:solidFill>
            <a:schemeClr val="tx1"/>
          </a:solidFill>
          <a:latin typeface="Arial" pitchFamily="34" charset="0"/>
        </a:defRPr>
      </a:lvl9pPr>
    </p:titleStyle>
    <p:bodyStyle>
      <a:lvl1pPr marL="179388" indent="-179388" algn="l" rtl="0" eaLnBrk="0" fontAlgn="base" hangingPunct="0">
        <a:spcBef>
          <a:spcPct val="0"/>
        </a:spcBef>
        <a:spcAft>
          <a:spcPct val="60000"/>
        </a:spcAft>
        <a:buClr>
          <a:schemeClr val="tx1"/>
        </a:buClr>
        <a:buFont typeface="Arial" panose="020B0604020202020204" pitchFamily="34" charset="0"/>
        <a:buChar char="•"/>
        <a:defRPr>
          <a:solidFill>
            <a:schemeClr val="accent1"/>
          </a:solidFill>
          <a:latin typeface="+mn-lt"/>
          <a:ea typeface="+mn-ea"/>
          <a:cs typeface="+mn-cs"/>
        </a:defRPr>
      </a:lvl1pPr>
      <a:lvl2pPr marL="546100" indent="-187325" algn="l" rtl="0" eaLnBrk="0" fontAlgn="base" hangingPunct="0">
        <a:spcBef>
          <a:spcPct val="0"/>
        </a:spcBef>
        <a:spcAft>
          <a:spcPct val="60000"/>
        </a:spcAft>
        <a:buFont typeface="Arial" panose="020B0604020202020204" pitchFamily="34" charset="0"/>
        <a:buChar char="–"/>
        <a:defRPr>
          <a:solidFill>
            <a:schemeClr val="accent1"/>
          </a:solidFill>
          <a:latin typeface="+mn-lt"/>
          <a:ea typeface="+mn-ea"/>
        </a:defRPr>
      </a:lvl2pPr>
      <a:lvl3pPr marL="906463" indent="-180975" algn="l" rtl="0" eaLnBrk="0" fontAlgn="base" hangingPunct="0">
        <a:spcBef>
          <a:spcPct val="0"/>
        </a:spcBef>
        <a:spcAft>
          <a:spcPct val="60000"/>
        </a:spcAft>
        <a:buChar char="•"/>
        <a:defRPr>
          <a:solidFill>
            <a:schemeClr val="accent1"/>
          </a:solidFill>
          <a:latin typeface="+mn-lt"/>
          <a:ea typeface="+mn-ea"/>
        </a:defRPr>
      </a:lvl3pPr>
      <a:lvl4pPr marL="1266825" indent="-180975" algn="l" rtl="0" eaLnBrk="0" fontAlgn="base" hangingPunct="0">
        <a:spcBef>
          <a:spcPct val="0"/>
        </a:spcBef>
        <a:spcAft>
          <a:spcPct val="60000"/>
        </a:spcAft>
        <a:buFont typeface="Arial" panose="020B0604020202020204" pitchFamily="34" charset="0"/>
        <a:buChar char="–"/>
        <a:defRPr>
          <a:solidFill>
            <a:schemeClr val="accent1"/>
          </a:solidFill>
          <a:latin typeface="+mn-lt"/>
          <a:ea typeface="+mn-ea"/>
        </a:defRPr>
      </a:lvl4pPr>
      <a:lvl5pPr marL="1625600" indent="-179388" algn="l" rtl="0" eaLnBrk="0" fontAlgn="base" hangingPunct="0">
        <a:spcBef>
          <a:spcPct val="0"/>
        </a:spcBef>
        <a:spcAft>
          <a:spcPct val="60000"/>
        </a:spcAft>
        <a:buChar char="»"/>
        <a:defRPr>
          <a:solidFill>
            <a:schemeClr val="accent1"/>
          </a:solidFill>
          <a:latin typeface="+mn-lt"/>
          <a:ea typeface="+mn-ea"/>
        </a:defRPr>
      </a:lvl5pPr>
      <a:lvl6pPr marL="2082800" indent="-179388" algn="l" rtl="0" fontAlgn="base">
        <a:spcBef>
          <a:spcPct val="0"/>
        </a:spcBef>
        <a:spcAft>
          <a:spcPct val="60000"/>
        </a:spcAft>
        <a:buChar char="»"/>
        <a:defRPr>
          <a:solidFill>
            <a:schemeClr val="accent1"/>
          </a:solidFill>
          <a:latin typeface="+mn-lt"/>
          <a:ea typeface="+mn-ea"/>
        </a:defRPr>
      </a:lvl6pPr>
      <a:lvl7pPr marL="2540000" indent="-179388" algn="l" rtl="0" fontAlgn="base">
        <a:spcBef>
          <a:spcPct val="0"/>
        </a:spcBef>
        <a:spcAft>
          <a:spcPct val="60000"/>
        </a:spcAft>
        <a:buChar char="»"/>
        <a:defRPr>
          <a:solidFill>
            <a:schemeClr val="accent1"/>
          </a:solidFill>
          <a:latin typeface="+mn-lt"/>
          <a:ea typeface="+mn-ea"/>
        </a:defRPr>
      </a:lvl7pPr>
      <a:lvl8pPr marL="2997200" indent="-179388" algn="l" rtl="0" fontAlgn="base">
        <a:spcBef>
          <a:spcPct val="0"/>
        </a:spcBef>
        <a:spcAft>
          <a:spcPct val="60000"/>
        </a:spcAft>
        <a:buChar char="»"/>
        <a:defRPr>
          <a:solidFill>
            <a:schemeClr val="accent1"/>
          </a:solidFill>
          <a:latin typeface="+mn-lt"/>
          <a:ea typeface="+mn-ea"/>
        </a:defRPr>
      </a:lvl8pPr>
      <a:lvl9pPr marL="3454400" indent="-179388" algn="l" rtl="0" fontAlgn="base">
        <a:spcBef>
          <a:spcPct val="0"/>
        </a:spcBef>
        <a:spcAft>
          <a:spcPct val="60000"/>
        </a:spcAft>
        <a:buChar char="»"/>
        <a:defRPr>
          <a:solidFill>
            <a:schemeClr val="accent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039CF71-2A68-4C31-B324-8C0300B73041}"/>
              </a:ext>
            </a:extLst>
          </p:cNvPr>
          <p:cNvSpPr>
            <a:spLocks noGrp="1" noChangeArrowheads="1"/>
          </p:cNvSpPr>
          <p:nvPr>
            <p:ph type="title"/>
          </p:nvPr>
        </p:nvSpPr>
        <p:spPr bwMode="auto">
          <a:xfrm>
            <a:off x="596901" y="179388"/>
            <a:ext cx="9660467"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en-US"/>
              <a:t>Click to edit </a:t>
            </a:r>
            <a:br>
              <a:rPr lang="en-GB" altLang="en-US"/>
            </a:br>
            <a:r>
              <a:rPr lang="en-GB" altLang="en-US"/>
              <a:t>Master title style</a:t>
            </a:r>
          </a:p>
        </p:txBody>
      </p:sp>
      <p:sp>
        <p:nvSpPr>
          <p:cNvPr id="2051" name="Rectangle 3">
            <a:extLst>
              <a:ext uri="{FF2B5EF4-FFF2-40B4-BE49-F238E27FC236}">
                <a16:creationId xmlns:a16="http://schemas.microsoft.com/office/drawing/2014/main" id="{90EF5E32-FD51-4DEA-8C09-38BC985BE020}"/>
              </a:ext>
            </a:extLst>
          </p:cNvPr>
          <p:cNvSpPr>
            <a:spLocks noGrp="1" noChangeArrowheads="1"/>
          </p:cNvSpPr>
          <p:nvPr>
            <p:ph type="body" idx="1"/>
          </p:nvPr>
        </p:nvSpPr>
        <p:spPr bwMode="auto">
          <a:xfrm>
            <a:off x="601135" y="1593852"/>
            <a:ext cx="10993967" cy="471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First level</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grpSp>
        <p:nvGrpSpPr>
          <p:cNvPr id="2052" name="Group 4">
            <a:extLst>
              <a:ext uri="{FF2B5EF4-FFF2-40B4-BE49-F238E27FC236}">
                <a16:creationId xmlns:a16="http://schemas.microsoft.com/office/drawing/2014/main" id="{410BF90B-A6FF-497E-85E9-EC1EE83D0315}"/>
              </a:ext>
            </a:extLst>
          </p:cNvPr>
          <p:cNvGrpSpPr>
            <a:grpSpLocks/>
          </p:cNvGrpSpPr>
          <p:nvPr/>
        </p:nvGrpSpPr>
        <p:grpSpPr bwMode="auto">
          <a:xfrm>
            <a:off x="2" y="488950"/>
            <a:ext cx="11984567" cy="1011238"/>
            <a:chOff x="0" y="618"/>
            <a:chExt cx="5662" cy="637"/>
          </a:xfrm>
        </p:grpSpPr>
        <p:sp>
          <p:nvSpPr>
            <p:cNvPr id="2056" name="Line 5">
              <a:extLst>
                <a:ext uri="{FF2B5EF4-FFF2-40B4-BE49-F238E27FC236}">
                  <a16:creationId xmlns:a16="http://schemas.microsoft.com/office/drawing/2014/main" id="{40517014-CD29-4604-BDBD-F476E6E45C5A}"/>
                </a:ext>
              </a:extLst>
            </p:cNvPr>
            <p:cNvSpPr>
              <a:spLocks noChangeShapeType="1"/>
            </p:cNvSpPr>
            <p:nvPr userDrawn="1"/>
          </p:nvSpPr>
          <p:spPr bwMode="auto">
            <a:xfrm>
              <a:off x="0" y="939"/>
              <a:ext cx="5057"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endParaRPr lang="en-US" dirty="0"/>
            </a:p>
          </p:txBody>
        </p:sp>
        <p:grpSp>
          <p:nvGrpSpPr>
            <p:cNvPr id="2057" name="Group 6">
              <a:extLst>
                <a:ext uri="{FF2B5EF4-FFF2-40B4-BE49-F238E27FC236}">
                  <a16:creationId xmlns:a16="http://schemas.microsoft.com/office/drawing/2014/main" id="{53256E49-5792-4F86-88BE-FC049C1FAAD5}"/>
                </a:ext>
              </a:extLst>
            </p:cNvPr>
            <p:cNvGrpSpPr>
              <a:grpSpLocks/>
            </p:cNvGrpSpPr>
            <p:nvPr userDrawn="1"/>
          </p:nvGrpSpPr>
          <p:grpSpPr bwMode="auto">
            <a:xfrm>
              <a:off x="5024" y="618"/>
              <a:ext cx="638" cy="637"/>
              <a:chOff x="5113" y="300"/>
              <a:chExt cx="647" cy="646"/>
            </a:xfrm>
          </p:grpSpPr>
          <p:sp>
            <p:nvSpPr>
              <p:cNvPr id="2058" name="Freeform 7">
                <a:extLst>
                  <a:ext uri="{FF2B5EF4-FFF2-40B4-BE49-F238E27FC236}">
                    <a16:creationId xmlns:a16="http://schemas.microsoft.com/office/drawing/2014/main" id="{803B5E05-C592-48B9-9726-1F7FE089C94A}"/>
                  </a:ext>
                </a:extLst>
              </p:cNvPr>
              <p:cNvSpPr>
                <a:spLocks noEditPoints="1"/>
              </p:cNvSpPr>
              <p:nvPr userDrawn="1"/>
            </p:nvSpPr>
            <p:spPr bwMode="auto">
              <a:xfrm>
                <a:off x="5113" y="300"/>
                <a:ext cx="647" cy="646"/>
              </a:xfrm>
              <a:custGeom>
                <a:avLst/>
                <a:gdLst>
                  <a:gd name="T0" fmla="*/ 72 w 930"/>
                  <a:gd name="T1" fmla="*/ 1 h 930"/>
                  <a:gd name="T2" fmla="*/ 54 w 930"/>
                  <a:gd name="T3" fmla="*/ 3 h 930"/>
                  <a:gd name="T4" fmla="*/ 33 w 930"/>
                  <a:gd name="T5" fmla="*/ 13 h 930"/>
                  <a:gd name="T6" fmla="*/ 17 w 930"/>
                  <a:gd name="T7" fmla="*/ 28 h 930"/>
                  <a:gd name="T8" fmla="*/ 6 w 930"/>
                  <a:gd name="T9" fmla="*/ 46 h 930"/>
                  <a:gd name="T10" fmla="*/ 1 w 930"/>
                  <a:gd name="T11" fmla="*/ 67 h 930"/>
                  <a:gd name="T12" fmla="*/ 0 w 930"/>
                  <a:gd name="T13" fmla="*/ 75 h 930"/>
                  <a:gd name="T14" fmla="*/ 1 w 930"/>
                  <a:gd name="T15" fmla="*/ 91 h 930"/>
                  <a:gd name="T16" fmla="*/ 9 w 930"/>
                  <a:gd name="T17" fmla="*/ 111 h 930"/>
                  <a:gd name="T18" fmla="*/ 22 w 930"/>
                  <a:gd name="T19" fmla="*/ 129 h 930"/>
                  <a:gd name="T20" fmla="*/ 40 w 930"/>
                  <a:gd name="T21" fmla="*/ 142 h 930"/>
                  <a:gd name="T22" fmla="*/ 61 w 930"/>
                  <a:gd name="T23" fmla="*/ 149 h 930"/>
                  <a:gd name="T24" fmla="*/ 76 w 930"/>
                  <a:gd name="T25" fmla="*/ 151 h 930"/>
                  <a:gd name="T26" fmla="*/ 83 w 930"/>
                  <a:gd name="T27" fmla="*/ 149 h 930"/>
                  <a:gd name="T28" fmla="*/ 105 w 930"/>
                  <a:gd name="T29" fmla="*/ 144 h 930"/>
                  <a:gd name="T30" fmla="*/ 124 w 930"/>
                  <a:gd name="T31" fmla="*/ 133 h 930"/>
                  <a:gd name="T32" fmla="*/ 138 w 930"/>
                  <a:gd name="T33" fmla="*/ 117 h 930"/>
                  <a:gd name="T34" fmla="*/ 148 w 930"/>
                  <a:gd name="T35" fmla="*/ 97 h 930"/>
                  <a:gd name="T36" fmla="*/ 151 w 930"/>
                  <a:gd name="T37" fmla="*/ 78 h 930"/>
                  <a:gd name="T38" fmla="*/ 151 w 930"/>
                  <a:gd name="T39" fmla="*/ 72 h 930"/>
                  <a:gd name="T40" fmla="*/ 148 w 930"/>
                  <a:gd name="T41" fmla="*/ 53 h 930"/>
                  <a:gd name="T42" fmla="*/ 138 w 930"/>
                  <a:gd name="T43" fmla="*/ 33 h 930"/>
                  <a:gd name="T44" fmla="*/ 124 w 930"/>
                  <a:gd name="T45" fmla="*/ 17 h 930"/>
                  <a:gd name="T46" fmla="*/ 105 w 930"/>
                  <a:gd name="T47" fmla="*/ 6 h 930"/>
                  <a:gd name="T48" fmla="*/ 83 w 930"/>
                  <a:gd name="T49" fmla="*/ 1 h 930"/>
                  <a:gd name="T50" fmla="*/ 76 w 930"/>
                  <a:gd name="T51" fmla="*/ 0 h 930"/>
                  <a:gd name="T52" fmla="*/ 70 w 930"/>
                  <a:gd name="T53" fmla="*/ 131 h 930"/>
                  <a:gd name="T54" fmla="*/ 54 w 930"/>
                  <a:gd name="T55" fmla="*/ 127 h 930"/>
                  <a:gd name="T56" fmla="*/ 40 w 930"/>
                  <a:gd name="T57" fmla="*/ 119 h 930"/>
                  <a:gd name="T58" fmla="*/ 29 w 930"/>
                  <a:gd name="T59" fmla="*/ 107 h 930"/>
                  <a:gd name="T60" fmla="*/ 22 w 930"/>
                  <a:gd name="T61" fmla="*/ 92 h 930"/>
                  <a:gd name="T62" fmla="*/ 19 w 930"/>
                  <a:gd name="T63" fmla="*/ 75 h 930"/>
                  <a:gd name="T64" fmla="*/ 20 w 930"/>
                  <a:gd name="T65" fmla="*/ 64 h 930"/>
                  <a:gd name="T66" fmla="*/ 26 w 930"/>
                  <a:gd name="T67" fmla="*/ 48 h 930"/>
                  <a:gd name="T68" fmla="*/ 35 w 930"/>
                  <a:gd name="T69" fmla="*/ 35 h 930"/>
                  <a:gd name="T70" fmla="*/ 49 w 930"/>
                  <a:gd name="T71" fmla="*/ 26 h 930"/>
                  <a:gd name="T72" fmla="*/ 65 w 930"/>
                  <a:gd name="T73" fmla="*/ 20 h 930"/>
                  <a:gd name="T74" fmla="*/ 76 w 930"/>
                  <a:gd name="T75" fmla="*/ 19 h 930"/>
                  <a:gd name="T76" fmla="*/ 93 w 930"/>
                  <a:gd name="T77" fmla="*/ 22 h 930"/>
                  <a:gd name="T78" fmla="*/ 107 w 930"/>
                  <a:gd name="T79" fmla="*/ 28 h 930"/>
                  <a:gd name="T80" fmla="*/ 120 w 930"/>
                  <a:gd name="T81" fmla="*/ 39 h 930"/>
                  <a:gd name="T82" fmla="*/ 128 w 930"/>
                  <a:gd name="T83" fmla="*/ 53 h 930"/>
                  <a:gd name="T84" fmla="*/ 132 w 930"/>
                  <a:gd name="T85" fmla="*/ 69 h 930"/>
                  <a:gd name="T86" fmla="*/ 132 w 930"/>
                  <a:gd name="T87" fmla="*/ 81 h 930"/>
                  <a:gd name="T88" fmla="*/ 128 w 930"/>
                  <a:gd name="T89" fmla="*/ 97 h 930"/>
                  <a:gd name="T90" fmla="*/ 120 w 930"/>
                  <a:gd name="T91" fmla="*/ 111 h 930"/>
                  <a:gd name="T92" fmla="*/ 107 w 930"/>
                  <a:gd name="T93" fmla="*/ 122 h 930"/>
                  <a:gd name="T94" fmla="*/ 93 w 930"/>
                  <a:gd name="T95" fmla="*/ 129 h 930"/>
                  <a:gd name="T96" fmla="*/ 76 w 930"/>
                  <a:gd name="T97" fmla="*/ 131 h 9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30" h="930">
                    <a:moveTo>
                      <a:pt x="466" y="0"/>
                    </a:moveTo>
                    <a:lnTo>
                      <a:pt x="466" y="0"/>
                    </a:lnTo>
                    <a:lnTo>
                      <a:pt x="442" y="2"/>
                    </a:lnTo>
                    <a:lnTo>
                      <a:pt x="418" y="2"/>
                    </a:lnTo>
                    <a:lnTo>
                      <a:pt x="372" y="10"/>
                    </a:lnTo>
                    <a:lnTo>
                      <a:pt x="326" y="22"/>
                    </a:lnTo>
                    <a:lnTo>
                      <a:pt x="284" y="36"/>
                    </a:lnTo>
                    <a:lnTo>
                      <a:pt x="244" y="56"/>
                    </a:lnTo>
                    <a:lnTo>
                      <a:pt x="206" y="80"/>
                    </a:lnTo>
                    <a:lnTo>
                      <a:pt x="170" y="106"/>
                    </a:lnTo>
                    <a:lnTo>
                      <a:pt x="136" y="136"/>
                    </a:lnTo>
                    <a:lnTo>
                      <a:pt x="106" y="170"/>
                    </a:lnTo>
                    <a:lnTo>
                      <a:pt x="80" y="206"/>
                    </a:lnTo>
                    <a:lnTo>
                      <a:pt x="56" y="244"/>
                    </a:lnTo>
                    <a:lnTo>
                      <a:pt x="38" y="284"/>
                    </a:lnTo>
                    <a:lnTo>
                      <a:pt x="22" y="326"/>
                    </a:lnTo>
                    <a:lnTo>
                      <a:pt x="10" y="372"/>
                    </a:lnTo>
                    <a:lnTo>
                      <a:pt x="2" y="418"/>
                    </a:lnTo>
                    <a:lnTo>
                      <a:pt x="2" y="440"/>
                    </a:lnTo>
                    <a:lnTo>
                      <a:pt x="0" y="464"/>
                    </a:lnTo>
                    <a:lnTo>
                      <a:pt x="2" y="488"/>
                    </a:lnTo>
                    <a:lnTo>
                      <a:pt x="2" y="512"/>
                    </a:lnTo>
                    <a:lnTo>
                      <a:pt x="10" y="558"/>
                    </a:lnTo>
                    <a:lnTo>
                      <a:pt x="22" y="602"/>
                    </a:lnTo>
                    <a:lnTo>
                      <a:pt x="38" y="646"/>
                    </a:lnTo>
                    <a:lnTo>
                      <a:pt x="56" y="686"/>
                    </a:lnTo>
                    <a:lnTo>
                      <a:pt x="80" y="724"/>
                    </a:lnTo>
                    <a:lnTo>
                      <a:pt x="106" y="760"/>
                    </a:lnTo>
                    <a:lnTo>
                      <a:pt x="136" y="794"/>
                    </a:lnTo>
                    <a:lnTo>
                      <a:pt x="170" y="824"/>
                    </a:lnTo>
                    <a:lnTo>
                      <a:pt x="206" y="850"/>
                    </a:lnTo>
                    <a:lnTo>
                      <a:pt x="244" y="874"/>
                    </a:lnTo>
                    <a:lnTo>
                      <a:pt x="284" y="892"/>
                    </a:lnTo>
                    <a:lnTo>
                      <a:pt x="326" y="908"/>
                    </a:lnTo>
                    <a:lnTo>
                      <a:pt x="372" y="920"/>
                    </a:lnTo>
                    <a:lnTo>
                      <a:pt x="418" y="926"/>
                    </a:lnTo>
                    <a:lnTo>
                      <a:pt x="442" y="928"/>
                    </a:lnTo>
                    <a:lnTo>
                      <a:pt x="466" y="930"/>
                    </a:lnTo>
                    <a:lnTo>
                      <a:pt x="488" y="928"/>
                    </a:lnTo>
                    <a:lnTo>
                      <a:pt x="512" y="926"/>
                    </a:lnTo>
                    <a:lnTo>
                      <a:pt x="558" y="920"/>
                    </a:lnTo>
                    <a:lnTo>
                      <a:pt x="604" y="908"/>
                    </a:lnTo>
                    <a:lnTo>
                      <a:pt x="646" y="892"/>
                    </a:lnTo>
                    <a:lnTo>
                      <a:pt x="686" y="874"/>
                    </a:lnTo>
                    <a:lnTo>
                      <a:pt x="724" y="850"/>
                    </a:lnTo>
                    <a:lnTo>
                      <a:pt x="760" y="824"/>
                    </a:lnTo>
                    <a:lnTo>
                      <a:pt x="794" y="794"/>
                    </a:lnTo>
                    <a:lnTo>
                      <a:pt x="824" y="760"/>
                    </a:lnTo>
                    <a:lnTo>
                      <a:pt x="850" y="724"/>
                    </a:lnTo>
                    <a:lnTo>
                      <a:pt x="874" y="686"/>
                    </a:lnTo>
                    <a:lnTo>
                      <a:pt x="892" y="646"/>
                    </a:lnTo>
                    <a:lnTo>
                      <a:pt x="908" y="602"/>
                    </a:lnTo>
                    <a:lnTo>
                      <a:pt x="920" y="558"/>
                    </a:lnTo>
                    <a:lnTo>
                      <a:pt x="928" y="512"/>
                    </a:lnTo>
                    <a:lnTo>
                      <a:pt x="928" y="488"/>
                    </a:lnTo>
                    <a:lnTo>
                      <a:pt x="930" y="464"/>
                    </a:lnTo>
                    <a:lnTo>
                      <a:pt x="928" y="440"/>
                    </a:lnTo>
                    <a:lnTo>
                      <a:pt x="928" y="418"/>
                    </a:lnTo>
                    <a:lnTo>
                      <a:pt x="920" y="372"/>
                    </a:lnTo>
                    <a:lnTo>
                      <a:pt x="908" y="326"/>
                    </a:lnTo>
                    <a:lnTo>
                      <a:pt x="892" y="284"/>
                    </a:lnTo>
                    <a:lnTo>
                      <a:pt x="874" y="244"/>
                    </a:lnTo>
                    <a:lnTo>
                      <a:pt x="850" y="206"/>
                    </a:lnTo>
                    <a:lnTo>
                      <a:pt x="824" y="170"/>
                    </a:lnTo>
                    <a:lnTo>
                      <a:pt x="794" y="136"/>
                    </a:lnTo>
                    <a:lnTo>
                      <a:pt x="760" y="106"/>
                    </a:lnTo>
                    <a:lnTo>
                      <a:pt x="724" y="80"/>
                    </a:lnTo>
                    <a:lnTo>
                      <a:pt x="686" y="56"/>
                    </a:lnTo>
                    <a:lnTo>
                      <a:pt x="646" y="36"/>
                    </a:lnTo>
                    <a:lnTo>
                      <a:pt x="604" y="22"/>
                    </a:lnTo>
                    <a:lnTo>
                      <a:pt x="558" y="10"/>
                    </a:lnTo>
                    <a:lnTo>
                      <a:pt x="512" y="2"/>
                    </a:lnTo>
                    <a:lnTo>
                      <a:pt x="488" y="2"/>
                    </a:lnTo>
                    <a:lnTo>
                      <a:pt x="466" y="0"/>
                    </a:lnTo>
                    <a:close/>
                    <a:moveTo>
                      <a:pt x="466" y="814"/>
                    </a:moveTo>
                    <a:lnTo>
                      <a:pt x="466" y="814"/>
                    </a:lnTo>
                    <a:lnTo>
                      <a:pt x="430" y="812"/>
                    </a:lnTo>
                    <a:lnTo>
                      <a:pt x="394" y="806"/>
                    </a:lnTo>
                    <a:lnTo>
                      <a:pt x="362" y="798"/>
                    </a:lnTo>
                    <a:lnTo>
                      <a:pt x="330" y="786"/>
                    </a:lnTo>
                    <a:lnTo>
                      <a:pt x="298" y="772"/>
                    </a:lnTo>
                    <a:lnTo>
                      <a:pt x="270" y="754"/>
                    </a:lnTo>
                    <a:lnTo>
                      <a:pt x="244" y="734"/>
                    </a:lnTo>
                    <a:lnTo>
                      <a:pt x="218" y="712"/>
                    </a:lnTo>
                    <a:lnTo>
                      <a:pt x="196" y="686"/>
                    </a:lnTo>
                    <a:lnTo>
                      <a:pt x="176" y="660"/>
                    </a:lnTo>
                    <a:lnTo>
                      <a:pt x="158" y="630"/>
                    </a:lnTo>
                    <a:lnTo>
                      <a:pt x="144" y="600"/>
                    </a:lnTo>
                    <a:lnTo>
                      <a:pt x="132" y="568"/>
                    </a:lnTo>
                    <a:lnTo>
                      <a:pt x="124" y="536"/>
                    </a:lnTo>
                    <a:lnTo>
                      <a:pt x="118" y="500"/>
                    </a:lnTo>
                    <a:lnTo>
                      <a:pt x="116" y="464"/>
                    </a:lnTo>
                    <a:lnTo>
                      <a:pt x="118" y="430"/>
                    </a:lnTo>
                    <a:lnTo>
                      <a:pt x="124" y="394"/>
                    </a:lnTo>
                    <a:lnTo>
                      <a:pt x="132" y="362"/>
                    </a:lnTo>
                    <a:lnTo>
                      <a:pt x="144" y="330"/>
                    </a:lnTo>
                    <a:lnTo>
                      <a:pt x="158" y="298"/>
                    </a:lnTo>
                    <a:lnTo>
                      <a:pt x="176" y="270"/>
                    </a:lnTo>
                    <a:lnTo>
                      <a:pt x="196" y="244"/>
                    </a:lnTo>
                    <a:lnTo>
                      <a:pt x="218" y="218"/>
                    </a:lnTo>
                    <a:lnTo>
                      <a:pt x="244" y="196"/>
                    </a:lnTo>
                    <a:lnTo>
                      <a:pt x="270" y="176"/>
                    </a:lnTo>
                    <a:lnTo>
                      <a:pt x="298" y="158"/>
                    </a:lnTo>
                    <a:lnTo>
                      <a:pt x="330" y="144"/>
                    </a:lnTo>
                    <a:lnTo>
                      <a:pt x="362" y="132"/>
                    </a:lnTo>
                    <a:lnTo>
                      <a:pt x="394" y="124"/>
                    </a:lnTo>
                    <a:lnTo>
                      <a:pt x="430" y="118"/>
                    </a:lnTo>
                    <a:lnTo>
                      <a:pt x="466" y="116"/>
                    </a:lnTo>
                    <a:lnTo>
                      <a:pt x="500" y="118"/>
                    </a:lnTo>
                    <a:lnTo>
                      <a:pt x="536" y="124"/>
                    </a:lnTo>
                    <a:lnTo>
                      <a:pt x="568" y="132"/>
                    </a:lnTo>
                    <a:lnTo>
                      <a:pt x="600" y="144"/>
                    </a:lnTo>
                    <a:lnTo>
                      <a:pt x="632" y="158"/>
                    </a:lnTo>
                    <a:lnTo>
                      <a:pt x="660" y="176"/>
                    </a:lnTo>
                    <a:lnTo>
                      <a:pt x="686" y="196"/>
                    </a:lnTo>
                    <a:lnTo>
                      <a:pt x="712" y="218"/>
                    </a:lnTo>
                    <a:lnTo>
                      <a:pt x="734" y="244"/>
                    </a:lnTo>
                    <a:lnTo>
                      <a:pt x="754" y="270"/>
                    </a:lnTo>
                    <a:lnTo>
                      <a:pt x="772" y="298"/>
                    </a:lnTo>
                    <a:lnTo>
                      <a:pt x="786" y="330"/>
                    </a:lnTo>
                    <a:lnTo>
                      <a:pt x="798" y="362"/>
                    </a:lnTo>
                    <a:lnTo>
                      <a:pt x="806" y="394"/>
                    </a:lnTo>
                    <a:lnTo>
                      <a:pt x="812" y="430"/>
                    </a:lnTo>
                    <a:lnTo>
                      <a:pt x="814" y="464"/>
                    </a:lnTo>
                    <a:lnTo>
                      <a:pt x="812" y="500"/>
                    </a:lnTo>
                    <a:lnTo>
                      <a:pt x="806" y="536"/>
                    </a:lnTo>
                    <a:lnTo>
                      <a:pt x="798" y="568"/>
                    </a:lnTo>
                    <a:lnTo>
                      <a:pt x="786" y="600"/>
                    </a:lnTo>
                    <a:lnTo>
                      <a:pt x="772" y="630"/>
                    </a:lnTo>
                    <a:lnTo>
                      <a:pt x="754" y="660"/>
                    </a:lnTo>
                    <a:lnTo>
                      <a:pt x="734" y="686"/>
                    </a:lnTo>
                    <a:lnTo>
                      <a:pt x="712" y="712"/>
                    </a:lnTo>
                    <a:lnTo>
                      <a:pt x="686" y="734"/>
                    </a:lnTo>
                    <a:lnTo>
                      <a:pt x="660" y="754"/>
                    </a:lnTo>
                    <a:lnTo>
                      <a:pt x="632" y="772"/>
                    </a:lnTo>
                    <a:lnTo>
                      <a:pt x="600" y="786"/>
                    </a:lnTo>
                    <a:lnTo>
                      <a:pt x="568" y="798"/>
                    </a:lnTo>
                    <a:lnTo>
                      <a:pt x="536" y="806"/>
                    </a:lnTo>
                    <a:lnTo>
                      <a:pt x="500" y="812"/>
                    </a:lnTo>
                    <a:lnTo>
                      <a:pt x="466" y="814"/>
                    </a:lnTo>
                    <a:close/>
                  </a:path>
                </a:pathLst>
              </a:custGeom>
              <a:solidFill>
                <a:srgbClr val="3A9E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59" name="Freeform 8">
                <a:extLst>
                  <a:ext uri="{FF2B5EF4-FFF2-40B4-BE49-F238E27FC236}">
                    <a16:creationId xmlns:a16="http://schemas.microsoft.com/office/drawing/2014/main" id="{0A99342A-D347-4C44-B91A-25CEF559621B}"/>
                  </a:ext>
                </a:extLst>
              </p:cNvPr>
              <p:cNvSpPr>
                <a:spLocks/>
              </p:cNvSpPr>
              <p:nvPr userDrawn="1"/>
            </p:nvSpPr>
            <p:spPr bwMode="auto">
              <a:xfrm>
                <a:off x="5486" y="739"/>
                <a:ext cx="75" cy="49"/>
              </a:xfrm>
              <a:custGeom>
                <a:avLst/>
                <a:gdLst>
                  <a:gd name="T0" fmla="*/ 2 w 108"/>
                  <a:gd name="T1" fmla="*/ 0 h 70"/>
                  <a:gd name="T2" fmla="*/ 2 w 108"/>
                  <a:gd name="T3" fmla="*/ 0 h 70"/>
                  <a:gd name="T4" fmla="*/ 1 w 108"/>
                  <a:gd name="T5" fmla="*/ 0 h 70"/>
                  <a:gd name="T6" fmla="*/ 1 w 108"/>
                  <a:gd name="T7" fmla="*/ 0 h 70"/>
                  <a:gd name="T8" fmla="*/ 1 w 108"/>
                  <a:gd name="T9" fmla="*/ 1 h 70"/>
                  <a:gd name="T10" fmla="*/ 0 w 108"/>
                  <a:gd name="T11" fmla="*/ 1 h 70"/>
                  <a:gd name="T12" fmla="*/ 0 w 108"/>
                  <a:gd name="T13" fmla="*/ 1 h 70"/>
                  <a:gd name="T14" fmla="*/ 1 w 108"/>
                  <a:gd name="T15" fmla="*/ 3 h 70"/>
                  <a:gd name="T16" fmla="*/ 3 w 108"/>
                  <a:gd name="T17" fmla="*/ 6 h 70"/>
                  <a:gd name="T18" fmla="*/ 6 w 108"/>
                  <a:gd name="T19" fmla="*/ 9 h 70"/>
                  <a:gd name="T20" fmla="*/ 6 w 108"/>
                  <a:gd name="T21" fmla="*/ 9 h 70"/>
                  <a:gd name="T22" fmla="*/ 7 w 108"/>
                  <a:gd name="T23" fmla="*/ 11 h 70"/>
                  <a:gd name="T24" fmla="*/ 8 w 108"/>
                  <a:gd name="T25" fmla="*/ 12 h 70"/>
                  <a:gd name="T26" fmla="*/ 9 w 108"/>
                  <a:gd name="T27" fmla="*/ 12 h 70"/>
                  <a:gd name="T28" fmla="*/ 10 w 108"/>
                  <a:gd name="T29" fmla="*/ 12 h 70"/>
                  <a:gd name="T30" fmla="*/ 10 w 108"/>
                  <a:gd name="T31" fmla="*/ 12 h 70"/>
                  <a:gd name="T32" fmla="*/ 17 w 108"/>
                  <a:gd name="T33" fmla="*/ 12 h 70"/>
                  <a:gd name="T34" fmla="*/ 17 w 108"/>
                  <a:gd name="T35" fmla="*/ 12 h 70"/>
                  <a:gd name="T36" fmla="*/ 17 w 108"/>
                  <a:gd name="T37" fmla="*/ 12 h 70"/>
                  <a:gd name="T38" fmla="*/ 17 w 108"/>
                  <a:gd name="T39" fmla="*/ 12 h 70"/>
                  <a:gd name="T40" fmla="*/ 17 w 108"/>
                  <a:gd name="T41" fmla="*/ 11 h 70"/>
                  <a:gd name="T42" fmla="*/ 17 w 108"/>
                  <a:gd name="T43" fmla="*/ 11 h 70"/>
                  <a:gd name="T44" fmla="*/ 17 w 108"/>
                  <a:gd name="T45" fmla="*/ 9 h 70"/>
                  <a:gd name="T46" fmla="*/ 16 w 108"/>
                  <a:gd name="T47" fmla="*/ 9 h 70"/>
                  <a:gd name="T48" fmla="*/ 16 w 108"/>
                  <a:gd name="T49" fmla="*/ 9 h 70"/>
                  <a:gd name="T50" fmla="*/ 10 w 108"/>
                  <a:gd name="T51" fmla="*/ 3 h 70"/>
                  <a:gd name="T52" fmla="*/ 7 w 108"/>
                  <a:gd name="T53" fmla="*/ 1 h 70"/>
                  <a:gd name="T54" fmla="*/ 7 w 108"/>
                  <a:gd name="T55" fmla="*/ 1 h 70"/>
                  <a:gd name="T56" fmla="*/ 6 w 108"/>
                  <a:gd name="T57" fmla="*/ 1 h 70"/>
                  <a:gd name="T58" fmla="*/ 6 w 108"/>
                  <a:gd name="T59" fmla="*/ 0 h 70"/>
                  <a:gd name="T60" fmla="*/ 4 w 108"/>
                  <a:gd name="T61" fmla="*/ 0 h 70"/>
                  <a:gd name="T62" fmla="*/ 4 w 108"/>
                  <a:gd name="T63" fmla="*/ 0 h 70"/>
                  <a:gd name="T64" fmla="*/ 2 w 108"/>
                  <a:gd name="T65" fmla="*/ 0 h 70"/>
                  <a:gd name="T66" fmla="*/ 2 w 108"/>
                  <a:gd name="T67" fmla="*/ 0 h 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8" h="70">
                    <a:moveTo>
                      <a:pt x="14" y="0"/>
                    </a:moveTo>
                    <a:lnTo>
                      <a:pt x="14" y="0"/>
                    </a:lnTo>
                    <a:lnTo>
                      <a:pt x="8" y="0"/>
                    </a:lnTo>
                    <a:lnTo>
                      <a:pt x="4" y="0"/>
                    </a:lnTo>
                    <a:lnTo>
                      <a:pt x="2" y="2"/>
                    </a:lnTo>
                    <a:lnTo>
                      <a:pt x="0" y="4"/>
                    </a:lnTo>
                    <a:lnTo>
                      <a:pt x="8" y="14"/>
                    </a:lnTo>
                    <a:lnTo>
                      <a:pt x="20" y="32"/>
                    </a:lnTo>
                    <a:lnTo>
                      <a:pt x="40" y="54"/>
                    </a:lnTo>
                    <a:lnTo>
                      <a:pt x="46" y="62"/>
                    </a:lnTo>
                    <a:lnTo>
                      <a:pt x="52" y="68"/>
                    </a:lnTo>
                    <a:lnTo>
                      <a:pt x="56" y="70"/>
                    </a:lnTo>
                    <a:lnTo>
                      <a:pt x="60" y="70"/>
                    </a:lnTo>
                    <a:lnTo>
                      <a:pt x="102" y="70"/>
                    </a:lnTo>
                    <a:lnTo>
                      <a:pt x="104" y="70"/>
                    </a:lnTo>
                    <a:lnTo>
                      <a:pt x="108" y="68"/>
                    </a:lnTo>
                    <a:lnTo>
                      <a:pt x="108" y="66"/>
                    </a:lnTo>
                    <a:lnTo>
                      <a:pt x="106" y="62"/>
                    </a:lnTo>
                    <a:lnTo>
                      <a:pt x="102" y="56"/>
                    </a:lnTo>
                    <a:lnTo>
                      <a:pt x="96" y="50"/>
                    </a:lnTo>
                    <a:lnTo>
                      <a:pt x="60" y="18"/>
                    </a:lnTo>
                    <a:lnTo>
                      <a:pt x="42" y="4"/>
                    </a:lnTo>
                    <a:lnTo>
                      <a:pt x="38" y="2"/>
                    </a:lnTo>
                    <a:lnTo>
                      <a:pt x="34" y="0"/>
                    </a:lnTo>
                    <a:lnTo>
                      <a:pt x="28" y="0"/>
                    </a:lnTo>
                    <a:lnTo>
                      <a:pt x="14" y="0"/>
                    </a:lnTo>
                    <a:close/>
                  </a:path>
                </a:pathLst>
              </a:custGeom>
              <a:solidFill>
                <a:srgbClr val="3A9E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60" name="Freeform 9">
                <a:extLst>
                  <a:ext uri="{FF2B5EF4-FFF2-40B4-BE49-F238E27FC236}">
                    <a16:creationId xmlns:a16="http://schemas.microsoft.com/office/drawing/2014/main" id="{43CDB746-52E5-4BAE-B156-3BADF8FCB67D}"/>
                  </a:ext>
                </a:extLst>
              </p:cNvPr>
              <p:cNvSpPr>
                <a:spLocks/>
              </p:cNvSpPr>
              <p:nvPr userDrawn="1"/>
            </p:nvSpPr>
            <p:spPr bwMode="auto">
              <a:xfrm>
                <a:off x="5306" y="739"/>
                <a:ext cx="76" cy="49"/>
              </a:xfrm>
              <a:custGeom>
                <a:avLst/>
                <a:gdLst>
                  <a:gd name="T0" fmla="*/ 16 w 108"/>
                  <a:gd name="T1" fmla="*/ 0 h 70"/>
                  <a:gd name="T2" fmla="*/ 16 w 108"/>
                  <a:gd name="T3" fmla="*/ 0 h 70"/>
                  <a:gd name="T4" fmla="*/ 17 w 108"/>
                  <a:gd name="T5" fmla="*/ 0 h 70"/>
                  <a:gd name="T6" fmla="*/ 18 w 108"/>
                  <a:gd name="T7" fmla="*/ 0 h 70"/>
                  <a:gd name="T8" fmla="*/ 18 w 108"/>
                  <a:gd name="T9" fmla="*/ 1 h 70"/>
                  <a:gd name="T10" fmla="*/ 18 w 108"/>
                  <a:gd name="T11" fmla="*/ 1 h 70"/>
                  <a:gd name="T12" fmla="*/ 18 w 108"/>
                  <a:gd name="T13" fmla="*/ 1 h 70"/>
                  <a:gd name="T14" fmla="*/ 18 w 108"/>
                  <a:gd name="T15" fmla="*/ 3 h 70"/>
                  <a:gd name="T16" fmla="*/ 15 w 108"/>
                  <a:gd name="T17" fmla="*/ 6 h 70"/>
                  <a:gd name="T18" fmla="*/ 12 w 108"/>
                  <a:gd name="T19" fmla="*/ 9 h 70"/>
                  <a:gd name="T20" fmla="*/ 12 w 108"/>
                  <a:gd name="T21" fmla="*/ 9 h 70"/>
                  <a:gd name="T22" fmla="*/ 11 w 108"/>
                  <a:gd name="T23" fmla="*/ 11 h 70"/>
                  <a:gd name="T24" fmla="*/ 9 w 108"/>
                  <a:gd name="T25" fmla="*/ 12 h 70"/>
                  <a:gd name="T26" fmla="*/ 9 w 108"/>
                  <a:gd name="T27" fmla="*/ 12 h 70"/>
                  <a:gd name="T28" fmla="*/ 8 w 108"/>
                  <a:gd name="T29" fmla="*/ 12 h 70"/>
                  <a:gd name="T30" fmla="*/ 8 w 108"/>
                  <a:gd name="T31" fmla="*/ 12 h 70"/>
                  <a:gd name="T32" fmla="*/ 1 w 108"/>
                  <a:gd name="T33" fmla="*/ 12 h 70"/>
                  <a:gd name="T34" fmla="*/ 1 w 108"/>
                  <a:gd name="T35" fmla="*/ 12 h 70"/>
                  <a:gd name="T36" fmla="*/ 1 w 108"/>
                  <a:gd name="T37" fmla="*/ 12 h 70"/>
                  <a:gd name="T38" fmla="*/ 1 w 108"/>
                  <a:gd name="T39" fmla="*/ 12 h 70"/>
                  <a:gd name="T40" fmla="*/ 0 w 108"/>
                  <a:gd name="T41" fmla="*/ 11 h 70"/>
                  <a:gd name="T42" fmla="*/ 1 w 108"/>
                  <a:gd name="T43" fmla="*/ 11 h 70"/>
                  <a:gd name="T44" fmla="*/ 1 w 108"/>
                  <a:gd name="T45" fmla="*/ 9 h 70"/>
                  <a:gd name="T46" fmla="*/ 2 w 108"/>
                  <a:gd name="T47" fmla="*/ 9 h 70"/>
                  <a:gd name="T48" fmla="*/ 2 w 108"/>
                  <a:gd name="T49" fmla="*/ 9 h 70"/>
                  <a:gd name="T50" fmla="*/ 8 w 108"/>
                  <a:gd name="T51" fmla="*/ 3 h 70"/>
                  <a:gd name="T52" fmla="*/ 11 w 108"/>
                  <a:gd name="T53" fmla="*/ 1 h 70"/>
                  <a:gd name="T54" fmla="*/ 11 w 108"/>
                  <a:gd name="T55" fmla="*/ 1 h 70"/>
                  <a:gd name="T56" fmla="*/ 12 w 108"/>
                  <a:gd name="T57" fmla="*/ 1 h 70"/>
                  <a:gd name="T58" fmla="*/ 13 w 108"/>
                  <a:gd name="T59" fmla="*/ 0 h 70"/>
                  <a:gd name="T60" fmla="*/ 13 w 108"/>
                  <a:gd name="T61" fmla="*/ 0 h 70"/>
                  <a:gd name="T62" fmla="*/ 13 w 108"/>
                  <a:gd name="T63" fmla="*/ 0 h 70"/>
                  <a:gd name="T64" fmla="*/ 16 w 108"/>
                  <a:gd name="T65" fmla="*/ 0 h 70"/>
                  <a:gd name="T66" fmla="*/ 16 w 108"/>
                  <a:gd name="T67" fmla="*/ 0 h 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8" h="70">
                    <a:moveTo>
                      <a:pt x="94" y="0"/>
                    </a:moveTo>
                    <a:lnTo>
                      <a:pt x="94" y="0"/>
                    </a:lnTo>
                    <a:lnTo>
                      <a:pt x="100" y="0"/>
                    </a:lnTo>
                    <a:lnTo>
                      <a:pt x="106" y="0"/>
                    </a:lnTo>
                    <a:lnTo>
                      <a:pt x="106" y="2"/>
                    </a:lnTo>
                    <a:lnTo>
                      <a:pt x="108" y="4"/>
                    </a:lnTo>
                    <a:lnTo>
                      <a:pt x="102" y="14"/>
                    </a:lnTo>
                    <a:lnTo>
                      <a:pt x="88" y="32"/>
                    </a:lnTo>
                    <a:lnTo>
                      <a:pt x="68" y="54"/>
                    </a:lnTo>
                    <a:lnTo>
                      <a:pt x="62" y="62"/>
                    </a:lnTo>
                    <a:lnTo>
                      <a:pt x="56" y="68"/>
                    </a:lnTo>
                    <a:lnTo>
                      <a:pt x="52" y="70"/>
                    </a:lnTo>
                    <a:lnTo>
                      <a:pt x="48" y="70"/>
                    </a:lnTo>
                    <a:lnTo>
                      <a:pt x="8" y="70"/>
                    </a:lnTo>
                    <a:lnTo>
                      <a:pt x="4" y="70"/>
                    </a:lnTo>
                    <a:lnTo>
                      <a:pt x="2" y="68"/>
                    </a:lnTo>
                    <a:lnTo>
                      <a:pt x="0" y="66"/>
                    </a:lnTo>
                    <a:lnTo>
                      <a:pt x="2" y="62"/>
                    </a:lnTo>
                    <a:lnTo>
                      <a:pt x="6" y="56"/>
                    </a:lnTo>
                    <a:lnTo>
                      <a:pt x="12" y="50"/>
                    </a:lnTo>
                    <a:lnTo>
                      <a:pt x="48" y="18"/>
                    </a:lnTo>
                    <a:lnTo>
                      <a:pt x="66" y="4"/>
                    </a:lnTo>
                    <a:lnTo>
                      <a:pt x="70" y="2"/>
                    </a:lnTo>
                    <a:lnTo>
                      <a:pt x="74" y="0"/>
                    </a:lnTo>
                    <a:lnTo>
                      <a:pt x="80" y="0"/>
                    </a:lnTo>
                    <a:lnTo>
                      <a:pt x="94" y="0"/>
                    </a:lnTo>
                    <a:close/>
                  </a:path>
                </a:pathLst>
              </a:custGeom>
              <a:solidFill>
                <a:srgbClr val="3A9E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61" name="Freeform 10">
                <a:extLst>
                  <a:ext uri="{FF2B5EF4-FFF2-40B4-BE49-F238E27FC236}">
                    <a16:creationId xmlns:a16="http://schemas.microsoft.com/office/drawing/2014/main" id="{9D43C129-2E05-43DF-8E37-82D9BC8EEC2C}"/>
                  </a:ext>
                </a:extLst>
              </p:cNvPr>
              <p:cNvSpPr>
                <a:spLocks noEditPoints="1"/>
              </p:cNvSpPr>
              <p:nvPr userDrawn="1"/>
            </p:nvSpPr>
            <p:spPr bwMode="auto">
              <a:xfrm>
                <a:off x="5309" y="457"/>
                <a:ext cx="252" cy="265"/>
              </a:xfrm>
              <a:custGeom>
                <a:avLst/>
                <a:gdLst>
                  <a:gd name="T0" fmla="*/ 55 w 362"/>
                  <a:gd name="T1" fmla="*/ 7 h 382"/>
                  <a:gd name="T2" fmla="*/ 50 w 362"/>
                  <a:gd name="T3" fmla="*/ 4 h 382"/>
                  <a:gd name="T4" fmla="*/ 38 w 362"/>
                  <a:gd name="T5" fmla="*/ 1 h 382"/>
                  <a:gd name="T6" fmla="*/ 29 w 362"/>
                  <a:gd name="T7" fmla="*/ 0 h 382"/>
                  <a:gd name="T8" fmla="*/ 17 w 362"/>
                  <a:gd name="T9" fmla="*/ 1 h 382"/>
                  <a:gd name="T10" fmla="*/ 7 w 362"/>
                  <a:gd name="T11" fmla="*/ 5 h 382"/>
                  <a:gd name="T12" fmla="*/ 4 w 362"/>
                  <a:gd name="T13" fmla="*/ 8 h 382"/>
                  <a:gd name="T14" fmla="*/ 1 w 362"/>
                  <a:gd name="T15" fmla="*/ 28 h 382"/>
                  <a:gd name="T16" fmla="*/ 0 w 362"/>
                  <a:gd name="T17" fmla="*/ 44 h 382"/>
                  <a:gd name="T18" fmla="*/ 1 w 362"/>
                  <a:gd name="T19" fmla="*/ 47 h 382"/>
                  <a:gd name="T20" fmla="*/ 5 w 362"/>
                  <a:gd name="T21" fmla="*/ 56 h 382"/>
                  <a:gd name="T22" fmla="*/ 10 w 362"/>
                  <a:gd name="T23" fmla="*/ 60 h 382"/>
                  <a:gd name="T24" fmla="*/ 15 w 362"/>
                  <a:gd name="T25" fmla="*/ 62 h 382"/>
                  <a:gd name="T26" fmla="*/ 29 w 362"/>
                  <a:gd name="T27" fmla="*/ 62 h 382"/>
                  <a:gd name="T28" fmla="*/ 46 w 362"/>
                  <a:gd name="T29" fmla="*/ 62 h 382"/>
                  <a:gd name="T30" fmla="*/ 50 w 362"/>
                  <a:gd name="T31" fmla="*/ 60 h 382"/>
                  <a:gd name="T32" fmla="*/ 56 w 362"/>
                  <a:gd name="T33" fmla="*/ 54 h 382"/>
                  <a:gd name="T34" fmla="*/ 59 w 362"/>
                  <a:gd name="T35" fmla="*/ 47 h 382"/>
                  <a:gd name="T36" fmla="*/ 59 w 362"/>
                  <a:gd name="T37" fmla="*/ 40 h 382"/>
                  <a:gd name="T38" fmla="*/ 56 w 362"/>
                  <a:gd name="T39" fmla="*/ 17 h 382"/>
                  <a:gd name="T40" fmla="*/ 13 w 362"/>
                  <a:gd name="T41" fmla="*/ 49 h 382"/>
                  <a:gd name="T42" fmla="*/ 10 w 362"/>
                  <a:gd name="T43" fmla="*/ 48 h 382"/>
                  <a:gd name="T44" fmla="*/ 9 w 362"/>
                  <a:gd name="T45" fmla="*/ 45 h 382"/>
                  <a:gd name="T46" fmla="*/ 12 w 362"/>
                  <a:gd name="T47" fmla="*/ 42 h 382"/>
                  <a:gd name="T48" fmla="*/ 15 w 362"/>
                  <a:gd name="T49" fmla="*/ 42 h 382"/>
                  <a:gd name="T50" fmla="*/ 17 w 362"/>
                  <a:gd name="T51" fmla="*/ 45 h 382"/>
                  <a:gd name="T52" fmla="*/ 16 w 362"/>
                  <a:gd name="T53" fmla="*/ 48 h 382"/>
                  <a:gd name="T54" fmla="*/ 13 w 362"/>
                  <a:gd name="T55" fmla="*/ 49 h 382"/>
                  <a:gd name="T56" fmla="*/ 24 w 362"/>
                  <a:gd name="T57" fmla="*/ 30 h 382"/>
                  <a:gd name="T58" fmla="*/ 22 w 362"/>
                  <a:gd name="T59" fmla="*/ 31 h 382"/>
                  <a:gd name="T60" fmla="*/ 9 w 362"/>
                  <a:gd name="T61" fmla="*/ 31 h 382"/>
                  <a:gd name="T62" fmla="*/ 8 w 362"/>
                  <a:gd name="T63" fmla="*/ 28 h 382"/>
                  <a:gd name="T64" fmla="*/ 11 w 362"/>
                  <a:gd name="T65" fmla="*/ 12 h 382"/>
                  <a:gd name="T66" fmla="*/ 14 w 362"/>
                  <a:gd name="T67" fmla="*/ 10 h 382"/>
                  <a:gd name="T68" fmla="*/ 23 w 362"/>
                  <a:gd name="T69" fmla="*/ 10 h 382"/>
                  <a:gd name="T70" fmla="*/ 24 w 362"/>
                  <a:gd name="T71" fmla="*/ 12 h 382"/>
                  <a:gd name="T72" fmla="*/ 24 w 362"/>
                  <a:gd name="T73" fmla="*/ 30 h 382"/>
                  <a:gd name="T74" fmla="*/ 45 w 362"/>
                  <a:gd name="T75" fmla="*/ 49 h 382"/>
                  <a:gd name="T76" fmla="*/ 41 w 362"/>
                  <a:gd name="T77" fmla="*/ 46 h 382"/>
                  <a:gd name="T78" fmla="*/ 41 w 362"/>
                  <a:gd name="T79" fmla="*/ 43 h 382"/>
                  <a:gd name="T80" fmla="*/ 45 w 362"/>
                  <a:gd name="T81" fmla="*/ 41 h 382"/>
                  <a:gd name="T82" fmla="*/ 47 w 362"/>
                  <a:gd name="T83" fmla="*/ 42 h 382"/>
                  <a:gd name="T84" fmla="*/ 49 w 362"/>
                  <a:gd name="T85" fmla="*/ 45 h 382"/>
                  <a:gd name="T86" fmla="*/ 46 w 362"/>
                  <a:gd name="T87" fmla="*/ 49 h 382"/>
                  <a:gd name="T88" fmla="*/ 49 w 362"/>
                  <a:gd name="T89" fmla="*/ 31 h 382"/>
                  <a:gd name="T90" fmla="*/ 37 w 362"/>
                  <a:gd name="T91" fmla="*/ 31 h 382"/>
                  <a:gd name="T92" fmla="*/ 34 w 362"/>
                  <a:gd name="T93" fmla="*/ 30 h 382"/>
                  <a:gd name="T94" fmla="*/ 34 w 362"/>
                  <a:gd name="T95" fmla="*/ 12 h 382"/>
                  <a:gd name="T96" fmla="*/ 35 w 362"/>
                  <a:gd name="T97" fmla="*/ 10 h 382"/>
                  <a:gd name="T98" fmla="*/ 44 w 362"/>
                  <a:gd name="T99" fmla="*/ 10 h 382"/>
                  <a:gd name="T100" fmla="*/ 47 w 362"/>
                  <a:gd name="T101" fmla="*/ 10 h 382"/>
                  <a:gd name="T102" fmla="*/ 49 w 362"/>
                  <a:gd name="T103" fmla="*/ 19 h 382"/>
                  <a:gd name="T104" fmla="*/ 50 w 362"/>
                  <a:gd name="T105" fmla="*/ 30 h 382"/>
                  <a:gd name="T106" fmla="*/ 49 w 362"/>
                  <a:gd name="T107" fmla="*/ 31 h 3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62" h="382">
                    <a:moveTo>
                      <a:pt x="336" y="50"/>
                    </a:moveTo>
                    <a:lnTo>
                      <a:pt x="336" y="50"/>
                    </a:lnTo>
                    <a:lnTo>
                      <a:pt x="334" y="42"/>
                    </a:lnTo>
                    <a:lnTo>
                      <a:pt x="328" y="36"/>
                    </a:lnTo>
                    <a:lnTo>
                      <a:pt x="320" y="30"/>
                    </a:lnTo>
                    <a:lnTo>
                      <a:pt x="308" y="24"/>
                    </a:lnTo>
                    <a:lnTo>
                      <a:pt x="284" y="14"/>
                    </a:lnTo>
                    <a:lnTo>
                      <a:pt x="256" y="8"/>
                    </a:lnTo>
                    <a:lnTo>
                      <a:pt x="228" y="4"/>
                    </a:lnTo>
                    <a:lnTo>
                      <a:pt x="204" y="2"/>
                    </a:lnTo>
                    <a:lnTo>
                      <a:pt x="180" y="0"/>
                    </a:lnTo>
                    <a:lnTo>
                      <a:pt x="158" y="2"/>
                    </a:lnTo>
                    <a:lnTo>
                      <a:pt x="134" y="4"/>
                    </a:lnTo>
                    <a:lnTo>
                      <a:pt x="106" y="8"/>
                    </a:lnTo>
                    <a:lnTo>
                      <a:pt x="78" y="14"/>
                    </a:lnTo>
                    <a:lnTo>
                      <a:pt x="54" y="24"/>
                    </a:lnTo>
                    <a:lnTo>
                      <a:pt x="42" y="30"/>
                    </a:lnTo>
                    <a:lnTo>
                      <a:pt x="34" y="36"/>
                    </a:lnTo>
                    <a:lnTo>
                      <a:pt x="28" y="42"/>
                    </a:lnTo>
                    <a:lnTo>
                      <a:pt x="26" y="50"/>
                    </a:lnTo>
                    <a:lnTo>
                      <a:pt x="18" y="102"/>
                    </a:lnTo>
                    <a:lnTo>
                      <a:pt x="6" y="176"/>
                    </a:lnTo>
                    <a:lnTo>
                      <a:pt x="2" y="214"/>
                    </a:lnTo>
                    <a:lnTo>
                      <a:pt x="0" y="246"/>
                    </a:lnTo>
                    <a:lnTo>
                      <a:pt x="0" y="274"/>
                    </a:lnTo>
                    <a:lnTo>
                      <a:pt x="0" y="284"/>
                    </a:lnTo>
                    <a:lnTo>
                      <a:pt x="2" y="292"/>
                    </a:lnTo>
                    <a:lnTo>
                      <a:pt x="12" y="320"/>
                    </a:lnTo>
                    <a:lnTo>
                      <a:pt x="20" y="336"/>
                    </a:lnTo>
                    <a:lnTo>
                      <a:pt x="30" y="350"/>
                    </a:lnTo>
                    <a:lnTo>
                      <a:pt x="40" y="362"/>
                    </a:lnTo>
                    <a:lnTo>
                      <a:pt x="54" y="374"/>
                    </a:lnTo>
                    <a:lnTo>
                      <a:pt x="62" y="378"/>
                    </a:lnTo>
                    <a:lnTo>
                      <a:pt x="70" y="380"/>
                    </a:lnTo>
                    <a:lnTo>
                      <a:pt x="80" y="382"/>
                    </a:lnTo>
                    <a:lnTo>
                      <a:pt x="90" y="382"/>
                    </a:lnTo>
                    <a:lnTo>
                      <a:pt x="180" y="382"/>
                    </a:lnTo>
                    <a:lnTo>
                      <a:pt x="272" y="382"/>
                    </a:lnTo>
                    <a:lnTo>
                      <a:pt x="282" y="382"/>
                    </a:lnTo>
                    <a:lnTo>
                      <a:pt x="292" y="380"/>
                    </a:lnTo>
                    <a:lnTo>
                      <a:pt x="300" y="378"/>
                    </a:lnTo>
                    <a:lnTo>
                      <a:pt x="308" y="374"/>
                    </a:lnTo>
                    <a:lnTo>
                      <a:pt x="322" y="362"/>
                    </a:lnTo>
                    <a:lnTo>
                      <a:pt x="332" y="350"/>
                    </a:lnTo>
                    <a:lnTo>
                      <a:pt x="342" y="336"/>
                    </a:lnTo>
                    <a:lnTo>
                      <a:pt x="348" y="320"/>
                    </a:lnTo>
                    <a:lnTo>
                      <a:pt x="360" y="292"/>
                    </a:lnTo>
                    <a:lnTo>
                      <a:pt x="362" y="284"/>
                    </a:lnTo>
                    <a:lnTo>
                      <a:pt x="362" y="274"/>
                    </a:lnTo>
                    <a:lnTo>
                      <a:pt x="362" y="246"/>
                    </a:lnTo>
                    <a:lnTo>
                      <a:pt x="360" y="214"/>
                    </a:lnTo>
                    <a:lnTo>
                      <a:pt x="354" y="176"/>
                    </a:lnTo>
                    <a:lnTo>
                      <a:pt x="344" y="102"/>
                    </a:lnTo>
                    <a:lnTo>
                      <a:pt x="336" y="50"/>
                    </a:lnTo>
                    <a:close/>
                    <a:moveTo>
                      <a:pt x="80" y="302"/>
                    </a:moveTo>
                    <a:lnTo>
                      <a:pt x="80" y="302"/>
                    </a:lnTo>
                    <a:lnTo>
                      <a:pt x="72" y="302"/>
                    </a:lnTo>
                    <a:lnTo>
                      <a:pt x="64" y="296"/>
                    </a:lnTo>
                    <a:lnTo>
                      <a:pt x="60" y="288"/>
                    </a:lnTo>
                    <a:lnTo>
                      <a:pt x="58" y="280"/>
                    </a:lnTo>
                    <a:lnTo>
                      <a:pt x="60" y="270"/>
                    </a:lnTo>
                    <a:lnTo>
                      <a:pt x="64" y="264"/>
                    </a:lnTo>
                    <a:lnTo>
                      <a:pt x="72" y="258"/>
                    </a:lnTo>
                    <a:lnTo>
                      <a:pt x="80" y="256"/>
                    </a:lnTo>
                    <a:lnTo>
                      <a:pt x="90" y="258"/>
                    </a:lnTo>
                    <a:lnTo>
                      <a:pt x="96" y="264"/>
                    </a:lnTo>
                    <a:lnTo>
                      <a:pt x="102" y="270"/>
                    </a:lnTo>
                    <a:lnTo>
                      <a:pt x="104" y="280"/>
                    </a:lnTo>
                    <a:lnTo>
                      <a:pt x="102" y="288"/>
                    </a:lnTo>
                    <a:lnTo>
                      <a:pt x="96" y="296"/>
                    </a:lnTo>
                    <a:lnTo>
                      <a:pt x="90" y="302"/>
                    </a:lnTo>
                    <a:lnTo>
                      <a:pt x="80" y="302"/>
                    </a:lnTo>
                    <a:close/>
                    <a:moveTo>
                      <a:pt x="150" y="184"/>
                    </a:moveTo>
                    <a:lnTo>
                      <a:pt x="150" y="184"/>
                    </a:lnTo>
                    <a:lnTo>
                      <a:pt x="148" y="188"/>
                    </a:lnTo>
                    <a:lnTo>
                      <a:pt x="144" y="190"/>
                    </a:lnTo>
                    <a:lnTo>
                      <a:pt x="134" y="192"/>
                    </a:lnTo>
                    <a:lnTo>
                      <a:pt x="58" y="192"/>
                    </a:lnTo>
                    <a:lnTo>
                      <a:pt x="54" y="190"/>
                    </a:lnTo>
                    <a:lnTo>
                      <a:pt x="52" y="186"/>
                    </a:lnTo>
                    <a:lnTo>
                      <a:pt x="50" y="178"/>
                    </a:lnTo>
                    <a:lnTo>
                      <a:pt x="60" y="120"/>
                    </a:lnTo>
                    <a:lnTo>
                      <a:pt x="68" y="70"/>
                    </a:lnTo>
                    <a:lnTo>
                      <a:pt x="74" y="66"/>
                    </a:lnTo>
                    <a:lnTo>
                      <a:pt x="80" y="62"/>
                    </a:lnTo>
                    <a:lnTo>
                      <a:pt x="88" y="62"/>
                    </a:lnTo>
                    <a:lnTo>
                      <a:pt x="134" y="62"/>
                    </a:lnTo>
                    <a:lnTo>
                      <a:pt x="138" y="62"/>
                    </a:lnTo>
                    <a:lnTo>
                      <a:pt x="142" y="64"/>
                    </a:lnTo>
                    <a:lnTo>
                      <a:pt x="148" y="68"/>
                    </a:lnTo>
                    <a:lnTo>
                      <a:pt x="150" y="72"/>
                    </a:lnTo>
                    <a:lnTo>
                      <a:pt x="150" y="76"/>
                    </a:lnTo>
                    <a:lnTo>
                      <a:pt x="150" y="184"/>
                    </a:lnTo>
                    <a:close/>
                    <a:moveTo>
                      <a:pt x="274" y="302"/>
                    </a:moveTo>
                    <a:lnTo>
                      <a:pt x="274" y="302"/>
                    </a:lnTo>
                    <a:lnTo>
                      <a:pt x="264" y="302"/>
                    </a:lnTo>
                    <a:lnTo>
                      <a:pt x="258" y="296"/>
                    </a:lnTo>
                    <a:lnTo>
                      <a:pt x="252" y="288"/>
                    </a:lnTo>
                    <a:lnTo>
                      <a:pt x="250" y="280"/>
                    </a:lnTo>
                    <a:lnTo>
                      <a:pt x="252" y="270"/>
                    </a:lnTo>
                    <a:lnTo>
                      <a:pt x="258" y="264"/>
                    </a:lnTo>
                    <a:lnTo>
                      <a:pt x="264" y="258"/>
                    </a:lnTo>
                    <a:lnTo>
                      <a:pt x="274" y="256"/>
                    </a:lnTo>
                    <a:lnTo>
                      <a:pt x="282" y="258"/>
                    </a:lnTo>
                    <a:lnTo>
                      <a:pt x="290" y="264"/>
                    </a:lnTo>
                    <a:lnTo>
                      <a:pt x="294" y="270"/>
                    </a:lnTo>
                    <a:lnTo>
                      <a:pt x="296" y="280"/>
                    </a:lnTo>
                    <a:lnTo>
                      <a:pt x="294" y="288"/>
                    </a:lnTo>
                    <a:lnTo>
                      <a:pt x="290" y="296"/>
                    </a:lnTo>
                    <a:lnTo>
                      <a:pt x="282" y="302"/>
                    </a:lnTo>
                    <a:lnTo>
                      <a:pt x="274" y="302"/>
                    </a:lnTo>
                    <a:close/>
                    <a:moveTo>
                      <a:pt x="300" y="192"/>
                    </a:moveTo>
                    <a:lnTo>
                      <a:pt x="300" y="192"/>
                    </a:lnTo>
                    <a:lnTo>
                      <a:pt x="224" y="192"/>
                    </a:lnTo>
                    <a:lnTo>
                      <a:pt x="216" y="190"/>
                    </a:lnTo>
                    <a:lnTo>
                      <a:pt x="210" y="188"/>
                    </a:lnTo>
                    <a:lnTo>
                      <a:pt x="208" y="184"/>
                    </a:lnTo>
                    <a:lnTo>
                      <a:pt x="208" y="76"/>
                    </a:lnTo>
                    <a:lnTo>
                      <a:pt x="208" y="72"/>
                    </a:lnTo>
                    <a:lnTo>
                      <a:pt x="210" y="68"/>
                    </a:lnTo>
                    <a:lnTo>
                      <a:pt x="216" y="64"/>
                    </a:lnTo>
                    <a:lnTo>
                      <a:pt x="222" y="62"/>
                    </a:lnTo>
                    <a:lnTo>
                      <a:pt x="224" y="62"/>
                    </a:lnTo>
                    <a:lnTo>
                      <a:pt x="270" y="62"/>
                    </a:lnTo>
                    <a:lnTo>
                      <a:pt x="280" y="62"/>
                    </a:lnTo>
                    <a:lnTo>
                      <a:pt x="286" y="66"/>
                    </a:lnTo>
                    <a:lnTo>
                      <a:pt x="290" y="70"/>
                    </a:lnTo>
                    <a:lnTo>
                      <a:pt x="298" y="120"/>
                    </a:lnTo>
                    <a:lnTo>
                      <a:pt x="308" y="178"/>
                    </a:lnTo>
                    <a:lnTo>
                      <a:pt x="308" y="186"/>
                    </a:lnTo>
                    <a:lnTo>
                      <a:pt x="304" y="190"/>
                    </a:lnTo>
                    <a:lnTo>
                      <a:pt x="300" y="192"/>
                    </a:lnTo>
                    <a:close/>
                  </a:path>
                </a:pathLst>
              </a:custGeom>
              <a:solidFill>
                <a:srgbClr val="3A9E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pic>
        <p:nvPicPr>
          <p:cNvPr id="2053" name="Picture 11" descr="EveryoneHome_Logo">
            <a:extLst>
              <a:ext uri="{FF2B5EF4-FFF2-40B4-BE49-F238E27FC236}">
                <a16:creationId xmlns:a16="http://schemas.microsoft.com/office/drawing/2014/main" id="{BBB09FA5-3811-4354-AFA1-1FDAD68B821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6086" y="5842003"/>
            <a:ext cx="1018116"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4540" name="Rectangle 12">
            <a:extLst>
              <a:ext uri="{FF2B5EF4-FFF2-40B4-BE49-F238E27FC236}">
                <a16:creationId xmlns:a16="http://schemas.microsoft.com/office/drawing/2014/main" id="{F9C87FAB-0D08-4B13-A2B3-99378B8154C4}"/>
              </a:ext>
            </a:extLst>
          </p:cNvPr>
          <p:cNvSpPr>
            <a:spLocks noGrp="1" noChangeArrowheads="1"/>
          </p:cNvSpPr>
          <p:nvPr>
            <p:ph type="sldNum" sz="quarter" idx="4"/>
          </p:nvPr>
        </p:nvSpPr>
        <p:spPr bwMode="auto">
          <a:xfrm>
            <a:off x="599019" y="6524625"/>
            <a:ext cx="594783"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eaLnBrk="0" hangingPunct="0">
              <a:defRPr sz="1000" b="0">
                <a:solidFill>
                  <a:schemeClr val="accent1"/>
                </a:solidFill>
              </a:defRPr>
            </a:lvl1pPr>
          </a:lstStyle>
          <a:p>
            <a:fld id="{1D7E1BB1-D32C-498B-B5D7-75D8C161AB9F}" type="slidenum">
              <a:rPr lang="en-GB" altLang="en-US"/>
              <a:pPr/>
              <a:t>‹#›</a:t>
            </a:fld>
            <a:endParaRPr lang="en-GB" altLang="en-US" dirty="0"/>
          </a:p>
        </p:txBody>
      </p:sp>
      <p:sp>
        <p:nvSpPr>
          <p:cNvPr id="1174541" name="Rectangle 13">
            <a:extLst>
              <a:ext uri="{FF2B5EF4-FFF2-40B4-BE49-F238E27FC236}">
                <a16:creationId xmlns:a16="http://schemas.microsoft.com/office/drawing/2014/main" id="{78083280-82BE-4211-8BC1-AE380EF8EB62}"/>
              </a:ext>
            </a:extLst>
          </p:cNvPr>
          <p:cNvSpPr>
            <a:spLocks noGrp="1" noChangeArrowheads="1"/>
          </p:cNvSpPr>
          <p:nvPr>
            <p:ph type="ftr" sz="quarter" idx="3"/>
          </p:nvPr>
        </p:nvSpPr>
        <p:spPr bwMode="auto">
          <a:xfrm>
            <a:off x="1295402" y="6524625"/>
            <a:ext cx="9362017"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eaLnBrk="0" hangingPunct="0">
              <a:defRPr sz="1000" b="0" smtClean="0">
                <a:solidFill>
                  <a:srgbClr val="26697E"/>
                </a:solidFill>
                <a:latin typeface="Arial" pitchFamily="34" charset="0"/>
              </a:defRPr>
            </a:lvl1pPr>
          </a:lstStyle>
          <a:p>
            <a:pPr>
              <a:defRPr/>
            </a:pPr>
            <a:r>
              <a:rPr lang="en-GB" dirty="0"/>
              <a:t>Tr 04 - Issue 5.6</a:t>
            </a:r>
          </a:p>
        </p:txBody>
      </p:sp>
    </p:spTree>
  </p:cSld>
  <p:clrMap bg1="lt1" tx1="dk1" bg2="lt2" tx2="dk2" accent1="accent1" accent2="accent2" accent3="accent3" accent4="accent4" accent5="accent5" accent6="accent6" hlink="hlink" folHlink="folHlink"/>
  <p:sldLayoutIdLst>
    <p:sldLayoutId id="2147483818"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ransition spd="med">
    <p:fade/>
  </p:transition>
  <p:hf hdr="0" dt="0"/>
  <p:txStyles>
    <p:titleStyle>
      <a:lvl1pPr algn="l" rtl="0" eaLnBrk="0" fontAlgn="base" hangingPunct="0">
        <a:lnSpc>
          <a:spcPct val="85000"/>
        </a:lnSpc>
        <a:spcBef>
          <a:spcPct val="0"/>
        </a:spcBef>
        <a:spcAft>
          <a:spcPct val="0"/>
        </a:spcAft>
        <a:defRPr sz="2800" i="1">
          <a:solidFill>
            <a:schemeClr val="tx1"/>
          </a:solidFill>
          <a:latin typeface="+mj-lt"/>
          <a:ea typeface="+mj-ea"/>
          <a:cs typeface="+mj-cs"/>
        </a:defRPr>
      </a:lvl1pPr>
      <a:lvl2pPr algn="l" rtl="0" eaLnBrk="0" fontAlgn="base" hangingPunct="0">
        <a:lnSpc>
          <a:spcPct val="85000"/>
        </a:lnSpc>
        <a:spcBef>
          <a:spcPct val="0"/>
        </a:spcBef>
        <a:spcAft>
          <a:spcPct val="0"/>
        </a:spcAft>
        <a:defRPr sz="2800" i="1">
          <a:solidFill>
            <a:schemeClr val="tx1"/>
          </a:solidFill>
          <a:latin typeface="Arial" pitchFamily="34" charset="0"/>
          <a:cs typeface="Arial" pitchFamily="34" charset="0"/>
        </a:defRPr>
      </a:lvl2pPr>
      <a:lvl3pPr algn="l" rtl="0" eaLnBrk="0" fontAlgn="base" hangingPunct="0">
        <a:lnSpc>
          <a:spcPct val="85000"/>
        </a:lnSpc>
        <a:spcBef>
          <a:spcPct val="0"/>
        </a:spcBef>
        <a:spcAft>
          <a:spcPct val="0"/>
        </a:spcAft>
        <a:defRPr sz="2800" i="1">
          <a:solidFill>
            <a:schemeClr val="tx1"/>
          </a:solidFill>
          <a:latin typeface="Arial" pitchFamily="34" charset="0"/>
          <a:cs typeface="Arial" pitchFamily="34" charset="0"/>
        </a:defRPr>
      </a:lvl3pPr>
      <a:lvl4pPr algn="l" rtl="0" eaLnBrk="0" fontAlgn="base" hangingPunct="0">
        <a:lnSpc>
          <a:spcPct val="85000"/>
        </a:lnSpc>
        <a:spcBef>
          <a:spcPct val="0"/>
        </a:spcBef>
        <a:spcAft>
          <a:spcPct val="0"/>
        </a:spcAft>
        <a:defRPr sz="2800" i="1">
          <a:solidFill>
            <a:schemeClr val="tx1"/>
          </a:solidFill>
          <a:latin typeface="Arial" pitchFamily="34" charset="0"/>
          <a:cs typeface="Arial" pitchFamily="34" charset="0"/>
        </a:defRPr>
      </a:lvl4pPr>
      <a:lvl5pPr algn="l" rtl="0" eaLnBrk="0" fontAlgn="base" hangingPunct="0">
        <a:lnSpc>
          <a:spcPct val="85000"/>
        </a:lnSpc>
        <a:spcBef>
          <a:spcPct val="0"/>
        </a:spcBef>
        <a:spcAft>
          <a:spcPct val="0"/>
        </a:spcAft>
        <a:defRPr sz="2800" i="1">
          <a:solidFill>
            <a:schemeClr val="tx1"/>
          </a:solidFill>
          <a:latin typeface="Arial" pitchFamily="34" charset="0"/>
          <a:cs typeface="Arial" pitchFamily="34" charset="0"/>
        </a:defRPr>
      </a:lvl5pPr>
      <a:lvl6pPr marL="457200" algn="l" rtl="0" fontAlgn="base">
        <a:lnSpc>
          <a:spcPct val="85000"/>
        </a:lnSpc>
        <a:spcBef>
          <a:spcPct val="0"/>
        </a:spcBef>
        <a:spcAft>
          <a:spcPct val="0"/>
        </a:spcAft>
        <a:defRPr sz="2800" i="1">
          <a:solidFill>
            <a:schemeClr val="tx1"/>
          </a:solidFill>
          <a:latin typeface="Arial" pitchFamily="34" charset="0"/>
          <a:cs typeface="Arial" pitchFamily="34" charset="0"/>
        </a:defRPr>
      </a:lvl6pPr>
      <a:lvl7pPr marL="914400" algn="l" rtl="0" fontAlgn="base">
        <a:lnSpc>
          <a:spcPct val="85000"/>
        </a:lnSpc>
        <a:spcBef>
          <a:spcPct val="0"/>
        </a:spcBef>
        <a:spcAft>
          <a:spcPct val="0"/>
        </a:spcAft>
        <a:defRPr sz="2800" i="1">
          <a:solidFill>
            <a:schemeClr val="tx1"/>
          </a:solidFill>
          <a:latin typeface="Arial" pitchFamily="34" charset="0"/>
          <a:cs typeface="Arial" pitchFamily="34" charset="0"/>
        </a:defRPr>
      </a:lvl7pPr>
      <a:lvl8pPr marL="1371600" algn="l" rtl="0" fontAlgn="base">
        <a:lnSpc>
          <a:spcPct val="85000"/>
        </a:lnSpc>
        <a:spcBef>
          <a:spcPct val="0"/>
        </a:spcBef>
        <a:spcAft>
          <a:spcPct val="0"/>
        </a:spcAft>
        <a:defRPr sz="2800" i="1">
          <a:solidFill>
            <a:schemeClr val="tx1"/>
          </a:solidFill>
          <a:latin typeface="Arial" pitchFamily="34" charset="0"/>
          <a:cs typeface="Arial" pitchFamily="34" charset="0"/>
        </a:defRPr>
      </a:lvl8pPr>
      <a:lvl9pPr marL="1828800" algn="l" rtl="0" fontAlgn="base">
        <a:lnSpc>
          <a:spcPct val="85000"/>
        </a:lnSpc>
        <a:spcBef>
          <a:spcPct val="0"/>
        </a:spcBef>
        <a:spcAft>
          <a:spcPct val="0"/>
        </a:spcAft>
        <a:defRPr sz="2800" i="1">
          <a:solidFill>
            <a:schemeClr val="tx1"/>
          </a:solidFill>
          <a:latin typeface="Arial" pitchFamily="34" charset="0"/>
          <a:cs typeface="Arial" pitchFamily="34" charset="0"/>
        </a:defRPr>
      </a:lvl9pPr>
    </p:titleStyle>
    <p:bodyStyle>
      <a:lvl1pPr marL="179388" indent="-179388" algn="l" rtl="0" eaLnBrk="0" fontAlgn="base" hangingPunct="0">
        <a:spcBef>
          <a:spcPct val="0"/>
        </a:spcBef>
        <a:spcAft>
          <a:spcPct val="60000"/>
        </a:spcAft>
        <a:buClr>
          <a:schemeClr val="tx1"/>
        </a:buClr>
        <a:buChar char="•"/>
        <a:defRPr>
          <a:solidFill>
            <a:schemeClr val="accent1"/>
          </a:solidFill>
          <a:latin typeface="+mn-lt"/>
          <a:ea typeface="+mn-ea"/>
          <a:cs typeface="+mn-cs"/>
        </a:defRPr>
      </a:lvl1pPr>
      <a:lvl2pPr marL="539750" indent="-180975" algn="l" rtl="0" eaLnBrk="0" fontAlgn="base" hangingPunct="0">
        <a:spcBef>
          <a:spcPct val="0"/>
        </a:spcBef>
        <a:spcAft>
          <a:spcPct val="60000"/>
        </a:spcAft>
        <a:buFont typeface="Arial" panose="020B0604020202020204" pitchFamily="34" charset="0"/>
        <a:buChar char="–"/>
        <a:defRPr>
          <a:solidFill>
            <a:schemeClr val="accent1"/>
          </a:solidFill>
          <a:latin typeface="+mn-lt"/>
          <a:ea typeface="+mn-ea"/>
          <a:cs typeface="+mn-cs"/>
        </a:defRPr>
      </a:lvl2pPr>
      <a:lvl3pPr marL="900113" indent="-180975" algn="l" rtl="0" eaLnBrk="0" fontAlgn="base" hangingPunct="0">
        <a:spcBef>
          <a:spcPct val="0"/>
        </a:spcBef>
        <a:spcAft>
          <a:spcPct val="60000"/>
        </a:spcAft>
        <a:buChar char="•"/>
        <a:defRPr>
          <a:solidFill>
            <a:schemeClr val="accent1"/>
          </a:solidFill>
          <a:latin typeface="+mn-lt"/>
          <a:ea typeface="+mn-ea"/>
          <a:cs typeface="+mn-cs"/>
        </a:defRPr>
      </a:lvl3pPr>
      <a:lvl4pPr marL="1260475" indent="-180975" algn="l" rtl="0" eaLnBrk="0" fontAlgn="base" hangingPunct="0">
        <a:spcBef>
          <a:spcPct val="0"/>
        </a:spcBef>
        <a:spcAft>
          <a:spcPct val="60000"/>
        </a:spcAft>
        <a:buFont typeface="Arial" panose="020B0604020202020204" pitchFamily="34" charset="0"/>
        <a:buChar char="–"/>
        <a:defRPr>
          <a:solidFill>
            <a:schemeClr val="accent1"/>
          </a:solidFill>
          <a:latin typeface="+mn-lt"/>
          <a:ea typeface="+mn-ea"/>
          <a:cs typeface="+mn-cs"/>
        </a:defRPr>
      </a:lvl4pPr>
      <a:lvl5pPr marL="1620838" indent="-180975" algn="l" rtl="0" eaLnBrk="0" fontAlgn="base" hangingPunct="0">
        <a:spcBef>
          <a:spcPct val="0"/>
        </a:spcBef>
        <a:spcAft>
          <a:spcPct val="60000"/>
        </a:spcAft>
        <a:buChar char="»"/>
        <a:defRPr>
          <a:solidFill>
            <a:schemeClr val="accent1"/>
          </a:solidFill>
          <a:latin typeface="+mn-lt"/>
          <a:ea typeface="+mn-ea"/>
          <a:cs typeface="+mn-cs"/>
        </a:defRPr>
      </a:lvl5pPr>
      <a:lvl6pPr marL="2078038" indent="-180975" algn="l" rtl="0" fontAlgn="base">
        <a:spcBef>
          <a:spcPct val="0"/>
        </a:spcBef>
        <a:spcAft>
          <a:spcPct val="60000"/>
        </a:spcAft>
        <a:buChar char="»"/>
        <a:defRPr>
          <a:solidFill>
            <a:schemeClr val="accent1"/>
          </a:solidFill>
          <a:latin typeface="+mn-lt"/>
          <a:ea typeface="+mn-ea"/>
          <a:cs typeface="+mn-cs"/>
        </a:defRPr>
      </a:lvl6pPr>
      <a:lvl7pPr marL="2535238" indent="-180975" algn="l" rtl="0" fontAlgn="base">
        <a:spcBef>
          <a:spcPct val="0"/>
        </a:spcBef>
        <a:spcAft>
          <a:spcPct val="60000"/>
        </a:spcAft>
        <a:buChar char="»"/>
        <a:defRPr>
          <a:solidFill>
            <a:schemeClr val="accent1"/>
          </a:solidFill>
          <a:latin typeface="+mn-lt"/>
          <a:ea typeface="+mn-ea"/>
          <a:cs typeface="+mn-cs"/>
        </a:defRPr>
      </a:lvl7pPr>
      <a:lvl8pPr marL="2992438" indent="-180975" algn="l" rtl="0" fontAlgn="base">
        <a:spcBef>
          <a:spcPct val="0"/>
        </a:spcBef>
        <a:spcAft>
          <a:spcPct val="60000"/>
        </a:spcAft>
        <a:buChar char="»"/>
        <a:defRPr>
          <a:solidFill>
            <a:schemeClr val="accent1"/>
          </a:solidFill>
          <a:latin typeface="+mn-lt"/>
          <a:ea typeface="+mn-ea"/>
          <a:cs typeface="+mn-cs"/>
        </a:defRPr>
      </a:lvl8pPr>
      <a:lvl9pPr marL="3449638" indent="-180975" algn="l" rtl="0" fontAlgn="base">
        <a:spcBef>
          <a:spcPct val="0"/>
        </a:spcBef>
        <a:spcAft>
          <a:spcPct val="60000"/>
        </a:spcAft>
        <a:buChar char="»"/>
        <a:defRPr>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F12301-C637-114D-A09E-61E245729E6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666" y="1"/>
            <a:ext cx="12236668" cy="6883126"/>
          </a:xfrm>
          <a:prstGeom prst="rect">
            <a:avLst/>
          </a:prstGeom>
        </p:spPr>
      </p:pic>
    </p:spTree>
    <p:extLst>
      <p:ext uri="{BB962C8B-B14F-4D97-AF65-F5344CB8AC3E}">
        <p14:creationId xmlns:p14="http://schemas.microsoft.com/office/powerpoint/2010/main" val="1105070776"/>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20" r:id="rId12"/>
    <p:sldLayoutId id="2147483821" r:id="rId13"/>
    <p:sldLayoutId id="2147483834" r:id="rId14"/>
    <p:sldLayoutId id="2147483835" r:id="rId15"/>
  </p:sldLayoutIdLst>
  <p:transition spd="med">
    <p:fade/>
  </p:transition>
  <p:hf hdr="0" dt="0"/>
  <p:txStyles>
    <p:titleStyle>
      <a:lvl1pPr algn="l" rtl="0" eaLnBrk="1" fontAlgn="base" hangingPunct="1">
        <a:lnSpc>
          <a:spcPct val="85000"/>
        </a:lnSpc>
        <a:spcBef>
          <a:spcPct val="0"/>
        </a:spcBef>
        <a:spcAft>
          <a:spcPct val="0"/>
        </a:spcAft>
        <a:defRPr sz="2800" i="1">
          <a:solidFill>
            <a:schemeClr val="tx1"/>
          </a:solidFill>
          <a:latin typeface="+mj-lt"/>
          <a:ea typeface="+mj-ea"/>
          <a:cs typeface="+mj-cs"/>
        </a:defRPr>
      </a:lvl1pPr>
      <a:lvl2pPr algn="l" rtl="0" eaLnBrk="1" fontAlgn="base" hangingPunct="1">
        <a:lnSpc>
          <a:spcPct val="85000"/>
        </a:lnSpc>
        <a:spcBef>
          <a:spcPct val="0"/>
        </a:spcBef>
        <a:spcAft>
          <a:spcPct val="0"/>
        </a:spcAft>
        <a:defRPr sz="2800" i="1">
          <a:solidFill>
            <a:schemeClr val="tx1"/>
          </a:solidFill>
          <a:latin typeface="Arial" pitchFamily="34" charset="0"/>
        </a:defRPr>
      </a:lvl2pPr>
      <a:lvl3pPr algn="l" rtl="0" eaLnBrk="1" fontAlgn="base" hangingPunct="1">
        <a:lnSpc>
          <a:spcPct val="85000"/>
        </a:lnSpc>
        <a:spcBef>
          <a:spcPct val="0"/>
        </a:spcBef>
        <a:spcAft>
          <a:spcPct val="0"/>
        </a:spcAft>
        <a:defRPr sz="2800" i="1">
          <a:solidFill>
            <a:schemeClr val="tx1"/>
          </a:solidFill>
          <a:latin typeface="Arial" pitchFamily="34" charset="0"/>
        </a:defRPr>
      </a:lvl3pPr>
      <a:lvl4pPr algn="l" rtl="0" eaLnBrk="1" fontAlgn="base" hangingPunct="1">
        <a:lnSpc>
          <a:spcPct val="85000"/>
        </a:lnSpc>
        <a:spcBef>
          <a:spcPct val="0"/>
        </a:spcBef>
        <a:spcAft>
          <a:spcPct val="0"/>
        </a:spcAft>
        <a:defRPr sz="2800" i="1">
          <a:solidFill>
            <a:schemeClr val="tx1"/>
          </a:solidFill>
          <a:latin typeface="Arial" pitchFamily="34" charset="0"/>
        </a:defRPr>
      </a:lvl4pPr>
      <a:lvl5pPr algn="l" rtl="0" eaLnBrk="1" fontAlgn="base" hangingPunct="1">
        <a:lnSpc>
          <a:spcPct val="85000"/>
        </a:lnSpc>
        <a:spcBef>
          <a:spcPct val="0"/>
        </a:spcBef>
        <a:spcAft>
          <a:spcPct val="0"/>
        </a:spcAft>
        <a:defRPr sz="2800" i="1">
          <a:solidFill>
            <a:schemeClr val="tx1"/>
          </a:solidFill>
          <a:latin typeface="Arial" pitchFamily="34" charset="0"/>
        </a:defRPr>
      </a:lvl5pPr>
      <a:lvl6pPr marL="457200" algn="l" rtl="0" eaLnBrk="1" fontAlgn="base" hangingPunct="1">
        <a:lnSpc>
          <a:spcPct val="85000"/>
        </a:lnSpc>
        <a:spcBef>
          <a:spcPct val="0"/>
        </a:spcBef>
        <a:spcAft>
          <a:spcPct val="0"/>
        </a:spcAft>
        <a:defRPr sz="2800" i="1">
          <a:solidFill>
            <a:schemeClr val="tx1"/>
          </a:solidFill>
          <a:latin typeface="Arial" pitchFamily="34" charset="0"/>
        </a:defRPr>
      </a:lvl6pPr>
      <a:lvl7pPr marL="914400" algn="l" rtl="0" eaLnBrk="1" fontAlgn="base" hangingPunct="1">
        <a:lnSpc>
          <a:spcPct val="85000"/>
        </a:lnSpc>
        <a:spcBef>
          <a:spcPct val="0"/>
        </a:spcBef>
        <a:spcAft>
          <a:spcPct val="0"/>
        </a:spcAft>
        <a:defRPr sz="2800" i="1">
          <a:solidFill>
            <a:schemeClr val="tx1"/>
          </a:solidFill>
          <a:latin typeface="Arial" pitchFamily="34" charset="0"/>
        </a:defRPr>
      </a:lvl7pPr>
      <a:lvl8pPr marL="1371600" algn="l" rtl="0" eaLnBrk="1" fontAlgn="base" hangingPunct="1">
        <a:lnSpc>
          <a:spcPct val="85000"/>
        </a:lnSpc>
        <a:spcBef>
          <a:spcPct val="0"/>
        </a:spcBef>
        <a:spcAft>
          <a:spcPct val="0"/>
        </a:spcAft>
        <a:defRPr sz="2800" i="1">
          <a:solidFill>
            <a:schemeClr val="tx1"/>
          </a:solidFill>
          <a:latin typeface="Arial" pitchFamily="34" charset="0"/>
        </a:defRPr>
      </a:lvl8pPr>
      <a:lvl9pPr marL="1828800" algn="l" rtl="0" eaLnBrk="1" fontAlgn="base" hangingPunct="1">
        <a:lnSpc>
          <a:spcPct val="85000"/>
        </a:lnSpc>
        <a:spcBef>
          <a:spcPct val="0"/>
        </a:spcBef>
        <a:spcAft>
          <a:spcPct val="0"/>
        </a:spcAft>
        <a:defRPr sz="2800" i="1">
          <a:solidFill>
            <a:schemeClr val="tx1"/>
          </a:solidFill>
          <a:latin typeface="Arial" pitchFamily="34" charset="0"/>
        </a:defRPr>
      </a:lvl9pPr>
    </p:titleStyle>
    <p:bodyStyle>
      <a:lvl1pPr marL="179388" indent="-179388" algn="l" rtl="0" eaLnBrk="1" fontAlgn="base" hangingPunct="1">
        <a:spcBef>
          <a:spcPct val="0"/>
        </a:spcBef>
        <a:spcAft>
          <a:spcPct val="60000"/>
        </a:spcAft>
        <a:buClr>
          <a:schemeClr val="tx1"/>
        </a:buClr>
        <a:buFont typeface="Arial" panose="020B0604020202020204" pitchFamily="34" charset="0"/>
        <a:buChar char="•"/>
        <a:defRPr>
          <a:solidFill>
            <a:schemeClr val="accent1"/>
          </a:solidFill>
          <a:latin typeface="+mn-lt"/>
          <a:ea typeface="+mn-ea"/>
          <a:cs typeface="+mn-cs"/>
        </a:defRPr>
      </a:lvl1pPr>
      <a:lvl2pPr marL="546100" indent="-187325" algn="l" rtl="0" eaLnBrk="1" fontAlgn="base" hangingPunct="1">
        <a:spcBef>
          <a:spcPct val="0"/>
        </a:spcBef>
        <a:spcAft>
          <a:spcPct val="60000"/>
        </a:spcAft>
        <a:buFont typeface="Arial" panose="020B0604020202020204" pitchFamily="34" charset="0"/>
        <a:buChar char="–"/>
        <a:defRPr>
          <a:solidFill>
            <a:schemeClr val="accent1"/>
          </a:solidFill>
          <a:latin typeface="+mn-lt"/>
          <a:ea typeface="+mn-ea"/>
        </a:defRPr>
      </a:lvl2pPr>
      <a:lvl3pPr marL="906463" indent="-180975" algn="l" rtl="0" eaLnBrk="1" fontAlgn="base" hangingPunct="1">
        <a:spcBef>
          <a:spcPct val="0"/>
        </a:spcBef>
        <a:spcAft>
          <a:spcPct val="60000"/>
        </a:spcAft>
        <a:buChar char="•"/>
        <a:defRPr>
          <a:solidFill>
            <a:schemeClr val="accent1"/>
          </a:solidFill>
          <a:latin typeface="+mn-lt"/>
          <a:ea typeface="+mn-ea"/>
        </a:defRPr>
      </a:lvl3pPr>
      <a:lvl4pPr marL="1266825" indent="-180975" algn="l" rtl="0" eaLnBrk="1" fontAlgn="base" hangingPunct="1">
        <a:spcBef>
          <a:spcPct val="0"/>
        </a:spcBef>
        <a:spcAft>
          <a:spcPct val="60000"/>
        </a:spcAft>
        <a:buFont typeface="Arial" panose="020B0604020202020204" pitchFamily="34" charset="0"/>
        <a:buChar char="–"/>
        <a:defRPr>
          <a:solidFill>
            <a:schemeClr val="accent1"/>
          </a:solidFill>
          <a:latin typeface="+mn-lt"/>
          <a:ea typeface="+mn-ea"/>
        </a:defRPr>
      </a:lvl4pPr>
      <a:lvl5pPr marL="1625600" indent="-179388" algn="l" rtl="0" eaLnBrk="1" fontAlgn="base" hangingPunct="1">
        <a:spcBef>
          <a:spcPct val="0"/>
        </a:spcBef>
        <a:spcAft>
          <a:spcPct val="60000"/>
        </a:spcAft>
        <a:buChar char="»"/>
        <a:defRPr>
          <a:solidFill>
            <a:schemeClr val="accent1"/>
          </a:solidFill>
          <a:latin typeface="+mn-lt"/>
          <a:ea typeface="+mn-ea"/>
        </a:defRPr>
      </a:lvl5pPr>
      <a:lvl6pPr marL="2082800" indent="-179388" algn="l" rtl="0" eaLnBrk="1" fontAlgn="base" hangingPunct="1">
        <a:spcBef>
          <a:spcPct val="0"/>
        </a:spcBef>
        <a:spcAft>
          <a:spcPct val="60000"/>
        </a:spcAft>
        <a:buChar char="»"/>
        <a:defRPr>
          <a:solidFill>
            <a:schemeClr val="accent1"/>
          </a:solidFill>
          <a:latin typeface="+mn-lt"/>
          <a:ea typeface="+mn-ea"/>
        </a:defRPr>
      </a:lvl6pPr>
      <a:lvl7pPr marL="2540000" indent="-179388" algn="l" rtl="0" eaLnBrk="1" fontAlgn="base" hangingPunct="1">
        <a:spcBef>
          <a:spcPct val="0"/>
        </a:spcBef>
        <a:spcAft>
          <a:spcPct val="60000"/>
        </a:spcAft>
        <a:buChar char="»"/>
        <a:defRPr>
          <a:solidFill>
            <a:schemeClr val="accent1"/>
          </a:solidFill>
          <a:latin typeface="+mn-lt"/>
          <a:ea typeface="+mn-ea"/>
        </a:defRPr>
      </a:lvl7pPr>
      <a:lvl8pPr marL="2997200" indent="-179388" algn="l" rtl="0" eaLnBrk="1" fontAlgn="base" hangingPunct="1">
        <a:spcBef>
          <a:spcPct val="0"/>
        </a:spcBef>
        <a:spcAft>
          <a:spcPct val="60000"/>
        </a:spcAft>
        <a:buChar char="»"/>
        <a:defRPr>
          <a:solidFill>
            <a:schemeClr val="accent1"/>
          </a:solidFill>
          <a:latin typeface="+mn-lt"/>
          <a:ea typeface="+mn-ea"/>
        </a:defRPr>
      </a:lvl8pPr>
      <a:lvl9pPr marL="3454400" indent="-179388" algn="l" rtl="0" eaLnBrk="1" fontAlgn="base" hangingPunct="1">
        <a:spcBef>
          <a:spcPct val="0"/>
        </a:spcBef>
        <a:spcAft>
          <a:spcPct val="60000"/>
        </a:spcAft>
        <a:buChar char="»"/>
        <a:defRPr>
          <a:solidFill>
            <a:schemeClr val="accent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A2A65E-AD3B-7FF2-1FFD-1B2EF0331A13}"/>
              </a:ext>
            </a:extLst>
          </p:cNvPr>
          <p:cNvSpPr/>
          <p:nvPr/>
        </p:nvSpPr>
        <p:spPr bwMode="auto">
          <a:xfrm>
            <a:off x="3359696" y="404664"/>
            <a:ext cx="5472608" cy="1728192"/>
          </a:xfrm>
          <a:prstGeom prst="rect">
            <a:avLst/>
          </a:prstGeom>
          <a:solidFill>
            <a:schemeClr val="bg1"/>
          </a:solidFill>
          <a:ln w="4699"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4D4D4D"/>
              </a:solidFill>
              <a:effectLst/>
              <a:latin typeface="Arial" pitchFamily="34" charset="0"/>
              <a:ea typeface="ヒラギノ角ゴ Pro W3" pitchFamily="1" charset="-128"/>
            </a:endParaRPr>
          </a:p>
        </p:txBody>
      </p:sp>
      <p:pic>
        <p:nvPicPr>
          <p:cNvPr id="4" name="Picture 3" descr="Logo, company name&#10;&#10;Description automatically generated">
            <a:extLst>
              <a:ext uri="{FF2B5EF4-FFF2-40B4-BE49-F238E27FC236}">
                <a16:creationId xmlns:a16="http://schemas.microsoft.com/office/drawing/2014/main" id="{CBD5A36C-A897-83B0-BD9C-F85823D0F4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8278" y="404664"/>
            <a:ext cx="4695444" cy="2186806"/>
          </a:xfrm>
          <a:prstGeom prst="rect">
            <a:avLst/>
          </a:prstGeom>
        </p:spPr>
      </p:pic>
      <p:sp>
        <p:nvSpPr>
          <p:cNvPr id="3" name="TextBox 2">
            <a:extLst>
              <a:ext uri="{FF2B5EF4-FFF2-40B4-BE49-F238E27FC236}">
                <a16:creationId xmlns:a16="http://schemas.microsoft.com/office/drawing/2014/main" id="{D1860672-6ED7-1E0D-B4FF-8B96F56250F8}"/>
              </a:ext>
            </a:extLst>
          </p:cNvPr>
          <p:cNvSpPr txBox="1"/>
          <p:nvPr/>
        </p:nvSpPr>
        <p:spPr>
          <a:xfrm>
            <a:off x="0" y="3140968"/>
            <a:ext cx="12192000" cy="1200329"/>
          </a:xfrm>
          <a:prstGeom prst="rect">
            <a:avLst/>
          </a:prstGeom>
          <a:noFill/>
        </p:spPr>
        <p:txBody>
          <a:bodyPr wrap="square" rtlCol="0">
            <a:spAutoFit/>
          </a:bodyPr>
          <a:lstStyle/>
          <a:p>
            <a:pPr algn="ctr"/>
            <a:r>
              <a:rPr lang="en-GB" sz="4400" dirty="0">
                <a:solidFill>
                  <a:schemeClr val="bg1">
                    <a:lumMod val="50000"/>
                  </a:schemeClr>
                </a:solidFill>
              </a:rPr>
              <a:t>Sheffield Programmes</a:t>
            </a:r>
          </a:p>
          <a:p>
            <a:pPr algn="ctr"/>
            <a:r>
              <a:rPr lang="en-GB" sz="2800" b="0" dirty="0">
                <a:solidFill>
                  <a:srgbClr val="E6007E"/>
                </a:solidFill>
              </a:rPr>
              <a:t>Gary Drake - Head of Operations</a:t>
            </a:r>
          </a:p>
        </p:txBody>
      </p:sp>
    </p:spTree>
  </p:cSld>
  <p:clrMapOvr>
    <a:masterClrMapping/>
  </p:clrMapOvr>
  <p:transition spd="med">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BCFBB-62FB-3894-BFFA-56B07D9C2FFF}"/>
              </a:ext>
            </a:extLst>
          </p:cNvPr>
          <p:cNvSpPr txBox="1"/>
          <p:nvPr/>
        </p:nvSpPr>
        <p:spPr>
          <a:xfrm>
            <a:off x="335360" y="188640"/>
            <a:ext cx="11856640" cy="5816977"/>
          </a:xfrm>
          <a:prstGeom prst="rect">
            <a:avLst/>
          </a:prstGeom>
          <a:noFill/>
        </p:spPr>
        <p:txBody>
          <a:bodyPr wrap="square" rtlCol="0">
            <a:spAutoFit/>
          </a:bodyPr>
          <a:lstStyle/>
          <a:p>
            <a:r>
              <a:rPr lang="en-GB" sz="3200" dirty="0">
                <a:solidFill>
                  <a:srgbClr val="E6007E"/>
                </a:solidFill>
              </a:rPr>
              <a:t>What PET-Xi’s Ignite Programme offers:</a:t>
            </a:r>
          </a:p>
          <a:p>
            <a:r>
              <a:rPr lang="en-GB" sz="2000" b="0" dirty="0">
                <a:solidFill>
                  <a:schemeClr val="bg1">
                    <a:lumMod val="50000"/>
                  </a:schemeClr>
                </a:solidFill>
              </a:rPr>
              <a:t>Our free programme is designed to help young jobseekers develop entrepreneurial skills and support starting their own business within 10 days! We believe in the power of entrepreneurship and want to help them turn their business ideas into reality!</a:t>
            </a:r>
          </a:p>
          <a:p>
            <a:endParaRPr lang="en-GB" sz="2000" b="0" dirty="0">
              <a:solidFill>
                <a:schemeClr val="bg1">
                  <a:lumMod val="50000"/>
                </a:schemeClr>
              </a:solidFill>
            </a:endParaRPr>
          </a:p>
          <a:p>
            <a:r>
              <a:rPr lang="en-GB" sz="2000" dirty="0">
                <a:solidFill>
                  <a:srgbClr val="E6007E"/>
                </a:solidFill>
              </a:rPr>
              <a:t>Entrepreneurship Training: </a:t>
            </a:r>
            <a:r>
              <a:rPr lang="en-GB" sz="2000" b="0" dirty="0">
                <a:solidFill>
                  <a:schemeClr val="bg1">
                    <a:lumMod val="50000"/>
                  </a:schemeClr>
                </a:solidFill>
              </a:rPr>
              <a:t>Our comprehensive programme focuses on developing entrepreneurial skills. From idea generation to business planning, we cover all the essentials you need to start your </a:t>
            </a:r>
          </a:p>
          <a:p>
            <a:r>
              <a:rPr lang="en-GB" sz="2000" b="0" dirty="0">
                <a:solidFill>
                  <a:schemeClr val="bg1">
                    <a:lumMod val="50000"/>
                  </a:schemeClr>
                </a:solidFill>
              </a:rPr>
              <a:t>own business.</a:t>
            </a:r>
          </a:p>
          <a:p>
            <a:endParaRPr lang="en-GB" sz="2000" b="0" dirty="0">
              <a:solidFill>
                <a:schemeClr val="bg1">
                  <a:lumMod val="50000"/>
                </a:schemeClr>
              </a:solidFill>
            </a:endParaRPr>
          </a:p>
          <a:p>
            <a:r>
              <a:rPr lang="en-GB" sz="2000" dirty="0">
                <a:solidFill>
                  <a:srgbClr val="E6007E"/>
                </a:solidFill>
              </a:rPr>
              <a:t>Mentoring and Support: </a:t>
            </a:r>
            <a:r>
              <a:rPr lang="en-GB" sz="2000" b="0" dirty="0">
                <a:solidFill>
                  <a:schemeClr val="bg1">
                    <a:lumMod val="50000"/>
                  </a:schemeClr>
                </a:solidFill>
              </a:rPr>
              <a:t>You won’t be alone on this journey. Our team of experienced entrepreneurs will provide guidance and support, helping you navigate through the challenges of starting a business.</a:t>
            </a:r>
          </a:p>
          <a:p>
            <a:endParaRPr lang="en-GB" sz="2000" b="0" dirty="0">
              <a:solidFill>
                <a:schemeClr val="bg1">
                  <a:lumMod val="50000"/>
                </a:schemeClr>
              </a:solidFill>
            </a:endParaRPr>
          </a:p>
          <a:p>
            <a:r>
              <a:rPr lang="en-GB" sz="2000" dirty="0">
                <a:solidFill>
                  <a:srgbClr val="E6007E"/>
                </a:solidFill>
              </a:rPr>
              <a:t>£50 Start-Up Business Grant: </a:t>
            </a:r>
            <a:r>
              <a:rPr lang="en-GB" sz="2000" b="0" dirty="0">
                <a:solidFill>
                  <a:schemeClr val="bg1">
                    <a:lumMod val="50000"/>
                  </a:schemeClr>
                </a:solidFill>
              </a:rPr>
              <a:t>To help you get started, every individual completing our programme will receive a £50 start-up business grant. Plus, support to apply for £1000 Sheffield New Business start-up Grant!</a:t>
            </a:r>
            <a:endParaRPr lang="en-GB" sz="2000" dirty="0">
              <a:solidFill>
                <a:srgbClr val="E6007E"/>
              </a:solidFill>
            </a:endParaRPr>
          </a:p>
          <a:p>
            <a:endParaRPr lang="en-GB" sz="2000" dirty="0">
              <a:solidFill>
                <a:srgbClr val="E6007E"/>
              </a:solidFill>
            </a:endParaRPr>
          </a:p>
          <a:p>
            <a:r>
              <a:rPr lang="en-GB" sz="2000" dirty="0">
                <a:solidFill>
                  <a:srgbClr val="E6007E"/>
                </a:solidFill>
              </a:rPr>
              <a:t>Eligibility: </a:t>
            </a:r>
            <a:r>
              <a:rPr lang="en-GB" sz="2000" b="0" dirty="0">
                <a:solidFill>
                  <a:schemeClr val="bg1">
                    <a:lumMod val="50000"/>
                  </a:schemeClr>
                </a:solidFill>
              </a:rPr>
              <a:t>Must be 19-24 (born before 31.08.04) and not in education.</a:t>
            </a:r>
          </a:p>
          <a:p>
            <a:endParaRPr lang="en-GB" sz="2000" dirty="0">
              <a:solidFill>
                <a:srgbClr val="E6007E"/>
              </a:solidFill>
            </a:endParaRPr>
          </a:p>
        </p:txBody>
      </p:sp>
    </p:spTree>
    <p:extLst>
      <p:ext uri="{BB962C8B-B14F-4D97-AF65-F5344CB8AC3E}">
        <p14:creationId xmlns:p14="http://schemas.microsoft.com/office/powerpoint/2010/main" val="192805442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oster for a business start up program&#10;&#10;Description automatically generated">
            <a:extLst>
              <a:ext uri="{FF2B5EF4-FFF2-40B4-BE49-F238E27FC236}">
                <a16:creationId xmlns:a16="http://schemas.microsoft.com/office/drawing/2014/main" id="{837C9C0B-FE2D-2D49-37DA-8A7D26DEC8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352" y="260648"/>
            <a:ext cx="4340135" cy="6163200"/>
          </a:xfrm>
          <a:prstGeom prst="rect">
            <a:avLst/>
          </a:prstGeom>
        </p:spPr>
      </p:pic>
      <p:pic>
        <p:nvPicPr>
          <p:cNvPr id="21" name="Picture 20" descr="A person sitting at a table with a sign&#10;&#10;Description automatically generated">
            <a:extLst>
              <a:ext uri="{FF2B5EF4-FFF2-40B4-BE49-F238E27FC236}">
                <a16:creationId xmlns:a16="http://schemas.microsoft.com/office/drawing/2014/main" id="{4F85A9EB-F274-5481-34A1-FF7D8EBD0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999" y="4883707"/>
            <a:ext cx="2388025" cy="1540141"/>
          </a:xfrm>
          <a:prstGeom prst="rect">
            <a:avLst/>
          </a:prstGeom>
        </p:spPr>
      </p:pic>
      <p:pic>
        <p:nvPicPr>
          <p:cNvPr id="23" name="Picture 22" descr="A person standing in front of a display of colorful clothes&#10;&#10;Description automatically generated">
            <a:extLst>
              <a:ext uri="{FF2B5EF4-FFF2-40B4-BE49-F238E27FC236}">
                <a16:creationId xmlns:a16="http://schemas.microsoft.com/office/drawing/2014/main" id="{8CE01671-DBF2-12D1-018D-8F59C9946B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9856" y="257361"/>
            <a:ext cx="7128792" cy="4457055"/>
          </a:xfrm>
          <a:prstGeom prst="rect">
            <a:avLst/>
          </a:prstGeom>
        </p:spPr>
      </p:pic>
      <p:pic>
        <p:nvPicPr>
          <p:cNvPr id="25" name="Picture 24" descr="A person talking to a person&#10;&#10;Description automatically generated">
            <a:extLst>
              <a:ext uri="{FF2B5EF4-FFF2-40B4-BE49-F238E27FC236}">
                <a16:creationId xmlns:a16="http://schemas.microsoft.com/office/drawing/2014/main" id="{FBC9E871-DA17-250C-88C3-62DD1A5C6D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4152" y="4875227"/>
            <a:ext cx="1978076" cy="1555200"/>
          </a:xfrm>
          <a:prstGeom prst="rect">
            <a:avLst/>
          </a:prstGeom>
        </p:spPr>
      </p:pic>
      <p:pic>
        <p:nvPicPr>
          <p:cNvPr id="27" name="Picture 26">
            <a:extLst>
              <a:ext uri="{FF2B5EF4-FFF2-40B4-BE49-F238E27FC236}">
                <a16:creationId xmlns:a16="http://schemas.microsoft.com/office/drawing/2014/main" id="{0C9A99B5-3208-E3B7-AB29-5A6AC5195E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33732" y="4875228"/>
            <a:ext cx="2514093" cy="1548620"/>
          </a:xfrm>
          <a:prstGeom prst="rect">
            <a:avLst/>
          </a:prstGeom>
        </p:spPr>
      </p:pic>
    </p:spTree>
    <p:extLst>
      <p:ext uri="{BB962C8B-B14F-4D97-AF65-F5344CB8AC3E}">
        <p14:creationId xmlns:p14="http://schemas.microsoft.com/office/powerpoint/2010/main" val="12685646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holding a drink&#10;&#10;Description automatically generated">
            <a:extLst>
              <a:ext uri="{FF2B5EF4-FFF2-40B4-BE49-F238E27FC236}">
                <a16:creationId xmlns:a16="http://schemas.microsoft.com/office/drawing/2014/main" id="{81DC062A-A88D-FCAC-CF12-2C572D3ABF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352" y="332656"/>
            <a:ext cx="4350735" cy="5959281"/>
          </a:xfrm>
          <a:prstGeom prst="rect">
            <a:avLst/>
          </a:prstGeom>
        </p:spPr>
      </p:pic>
      <p:pic>
        <p:nvPicPr>
          <p:cNvPr id="10" name="Picture 9" descr="A group of people standing in front of a business advertisement&#10;&#10;Description automatically generated">
            <a:extLst>
              <a:ext uri="{FF2B5EF4-FFF2-40B4-BE49-F238E27FC236}">
                <a16:creationId xmlns:a16="http://schemas.microsoft.com/office/drawing/2014/main" id="{285E4AF7-02AE-B48B-3A11-9769347CB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7848" y="836712"/>
            <a:ext cx="7362298" cy="5578003"/>
          </a:xfrm>
          <a:prstGeom prst="rect">
            <a:avLst/>
          </a:prstGeom>
        </p:spPr>
      </p:pic>
    </p:spTree>
    <p:extLst>
      <p:ext uri="{BB962C8B-B14F-4D97-AF65-F5344CB8AC3E}">
        <p14:creationId xmlns:p14="http://schemas.microsoft.com/office/powerpoint/2010/main" val="276678724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B35BEA3-389E-E2CC-5F75-094BBE2FB79C}"/>
              </a:ext>
            </a:extLst>
          </p:cNvPr>
          <p:cNvSpPr txBox="1"/>
          <p:nvPr/>
        </p:nvSpPr>
        <p:spPr>
          <a:xfrm>
            <a:off x="335360" y="188640"/>
            <a:ext cx="11856640" cy="5816977"/>
          </a:xfrm>
          <a:prstGeom prst="rect">
            <a:avLst/>
          </a:prstGeom>
          <a:noFill/>
        </p:spPr>
        <p:txBody>
          <a:bodyPr wrap="square" rtlCol="0">
            <a:spAutoFit/>
          </a:bodyPr>
          <a:lstStyle/>
          <a:p>
            <a:r>
              <a:rPr lang="en-GB" sz="3200" dirty="0">
                <a:solidFill>
                  <a:srgbClr val="E6007E"/>
                </a:solidFill>
              </a:rPr>
              <a:t>What PET-Xi’s Introduction to Coaching Football offers:</a:t>
            </a:r>
          </a:p>
          <a:p>
            <a:r>
              <a:rPr lang="en-GB" sz="2000" b="0" dirty="0">
                <a:solidFill>
                  <a:schemeClr val="bg1">
                    <a:lumMod val="50000"/>
                  </a:schemeClr>
                </a:solidFill>
              </a:rPr>
              <a:t>Our free programme is designed to help young jobseekers start a Football Coaching career with Sheffield United Community Foundation.</a:t>
            </a:r>
          </a:p>
          <a:p>
            <a:endParaRPr lang="en-GB" sz="2000" b="0" dirty="0">
              <a:solidFill>
                <a:schemeClr val="bg1">
                  <a:lumMod val="50000"/>
                </a:schemeClr>
              </a:solidFill>
            </a:endParaRPr>
          </a:p>
          <a:p>
            <a:r>
              <a:rPr lang="en-GB" sz="2000" dirty="0">
                <a:solidFill>
                  <a:srgbClr val="E6007E"/>
                </a:solidFill>
              </a:rPr>
              <a:t>Role: </a:t>
            </a:r>
            <a:r>
              <a:rPr lang="en-GB" sz="2000" b="0" dirty="0">
                <a:solidFill>
                  <a:schemeClr val="bg1">
                    <a:lumMod val="50000"/>
                  </a:schemeClr>
                </a:solidFill>
              </a:rPr>
              <a:t>Football Coach </a:t>
            </a:r>
            <a:r>
              <a:rPr lang="en-GB" sz="2000" dirty="0">
                <a:solidFill>
                  <a:srgbClr val="E6007E"/>
                </a:solidFill>
              </a:rPr>
              <a:t>Term: </a:t>
            </a:r>
            <a:r>
              <a:rPr lang="en-GB" sz="2000" b="0" dirty="0">
                <a:solidFill>
                  <a:schemeClr val="bg1">
                    <a:lumMod val="50000"/>
                  </a:schemeClr>
                </a:solidFill>
              </a:rPr>
              <a:t>Casual Hours</a:t>
            </a:r>
          </a:p>
          <a:p>
            <a:r>
              <a:rPr lang="en-GB" sz="2000" dirty="0">
                <a:solidFill>
                  <a:srgbClr val="E6007E"/>
                </a:solidFill>
              </a:rPr>
              <a:t>Salary: </a:t>
            </a:r>
            <a:r>
              <a:rPr lang="en-GB" sz="2000" b="0" dirty="0">
                <a:solidFill>
                  <a:schemeClr val="bg1">
                    <a:lumMod val="50000"/>
                  </a:schemeClr>
                </a:solidFill>
              </a:rPr>
              <a:t>£11 – £15 p/h dependent on qualifications</a:t>
            </a:r>
          </a:p>
          <a:p>
            <a:endParaRPr lang="en-GB" sz="2000" b="0" dirty="0">
              <a:solidFill>
                <a:schemeClr val="bg1">
                  <a:lumMod val="50000"/>
                </a:schemeClr>
              </a:solidFill>
            </a:endParaRPr>
          </a:p>
          <a:p>
            <a:r>
              <a:rPr lang="en-GB" sz="2000" b="0" dirty="0">
                <a:solidFill>
                  <a:schemeClr val="bg1">
                    <a:lumMod val="50000"/>
                  </a:schemeClr>
                </a:solidFill>
              </a:rPr>
              <a:t>If you have a passion for coaching and developing players to help them understand more about the game and embrace a love for football, the FREE Introduction to Coaching Football Course is the </a:t>
            </a:r>
          </a:p>
          <a:p>
            <a:r>
              <a:rPr lang="en-GB" sz="2000" b="0" dirty="0">
                <a:solidFill>
                  <a:schemeClr val="bg1">
                    <a:lumMod val="50000"/>
                  </a:schemeClr>
                </a:solidFill>
              </a:rPr>
              <a:t>perfect place to start.</a:t>
            </a:r>
          </a:p>
          <a:p>
            <a:endParaRPr lang="en-GB" sz="2000" b="0" dirty="0">
              <a:solidFill>
                <a:schemeClr val="bg1">
                  <a:lumMod val="50000"/>
                </a:schemeClr>
              </a:solidFill>
            </a:endParaRPr>
          </a:p>
          <a:p>
            <a:r>
              <a:rPr lang="en-GB" sz="2000" dirty="0">
                <a:solidFill>
                  <a:srgbClr val="E6007E"/>
                </a:solidFill>
              </a:rPr>
              <a:t>Plus, gain the Introduction to Coaching Football Qualification </a:t>
            </a:r>
            <a:r>
              <a:rPr lang="en-GB" sz="1600" dirty="0">
                <a:solidFill>
                  <a:schemeClr val="bg1">
                    <a:lumMod val="50000"/>
                  </a:schemeClr>
                </a:solidFill>
              </a:rPr>
              <a:t>(Previously FA Level 1 Coaching Badge).</a:t>
            </a:r>
          </a:p>
          <a:p>
            <a:endParaRPr lang="en-GB" sz="2000" dirty="0">
              <a:solidFill>
                <a:srgbClr val="E6007E"/>
              </a:solidFill>
            </a:endParaRPr>
          </a:p>
          <a:p>
            <a:r>
              <a:rPr lang="en-GB" sz="2000" dirty="0">
                <a:solidFill>
                  <a:srgbClr val="E6007E"/>
                </a:solidFill>
              </a:rPr>
              <a:t>With the opportunity to progress onto UEFA C Coaching License with SUFC Community Foundation if successful.</a:t>
            </a:r>
          </a:p>
          <a:p>
            <a:endParaRPr lang="en-GB" sz="2000" dirty="0">
              <a:solidFill>
                <a:srgbClr val="E6007E"/>
              </a:solidFill>
            </a:endParaRPr>
          </a:p>
          <a:p>
            <a:r>
              <a:rPr lang="en-GB" sz="2000" dirty="0">
                <a:solidFill>
                  <a:srgbClr val="E6007E"/>
                </a:solidFill>
              </a:rPr>
              <a:t>Eligibility: </a:t>
            </a:r>
            <a:r>
              <a:rPr lang="en-GB" sz="2000" b="0" dirty="0">
                <a:solidFill>
                  <a:schemeClr val="bg1">
                    <a:lumMod val="50000"/>
                  </a:schemeClr>
                </a:solidFill>
              </a:rPr>
              <a:t>Must be 19-24 (born before 31.08.04) and not in education.</a:t>
            </a:r>
          </a:p>
          <a:p>
            <a:endParaRPr lang="en-GB" sz="2000" dirty="0">
              <a:solidFill>
                <a:srgbClr val="E6007E"/>
              </a:solidFill>
            </a:endParaRPr>
          </a:p>
        </p:txBody>
      </p:sp>
    </p:spTree>
    <p:extLst>
      <p:ext uri="{BB962C8B-B14F-4D97-AF65-F5344CB8AC3E}">
        <p14:creationId xmlns:p14="http://schemas.microsoft.com/office/powerpoint/2010/main" val="70562170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oster for a coaching foundation&#10;&#10;Description automatically generated">
            <a:extLst>
              <a:ext uri="{FF2B5EF4-FFF2-40B4-BE49-F238E27FC236}">
                <a16:creationId xmlns:a16="http://schemas.microsoft.com/office/drawing/2014/main" id="{EF1D44D0-FB37-B4D2-70DE-B6144BA7D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352" y="332655"/>
            <a:ext cx="4274190" cy="6192689"/>
          </a:xfrm>
          <a:prstGeom prst="rect">
            <a:avLst/>
          </a:prstGeom>
        </p:spPr>
      </p:pic>
      <p:pic>
        <p:nvPicPr>
          <p:cNvPr id="9" name="Picture 8" descr="A red and white poster with text&#10;&#10;Description automatically generated">
            <a:extLst>
              <a:ext uri="{FF2B5EF4-FFF2-40B4-BE49-F238E27FC236}">
                <a16:creationId xmlns:a16="http://schemas.microsoft.com/office/drawing/2014/main" id="{A6104F27-2648-C3ED-FDA8-1E7E204F5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7848" y="324816"/>
            <a:ext cx="4274190" cy="6175538"/>
          </a:xfrm>
          <a:prstGeom prst="rect">
            <a:avLst/>
          </a:prstGeom>
        </p:spPr>
      </p:pic>
      <p:pic>
        <p:nvPicPr>
          <p:cNvPr id="11" name="Picture 10" descr="A group of girls on a field&#10;&#10;Description automatically generated">
            <a:extLst>
              <a:ext uri="{FF2B5EF4-FFF2-40B4-BE49-F238E27FC236}">
                <a16:creationId xmlns:a16="http://schemas.microsoft.com/office/drawing/2014/main" id="{E9C9DAD1-E5D6-00F9-92DF-E7B03FA46B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8781" y="324815"/>
            <a:ext cx="2843180" cy="1944215"/>
          </a:xfrm>
          <a:prstGeom prst="rect">
            <a:avLst/>
          </a:prstGeom>
        </p:spPr>
      </p:pic>
      <p:pic>
        <p:nvPicPr>
          <p:cNvPr id="13" name="Picture 12" descr="A group of people playing football&#10;&#10;Description automatically generated">
            <a:extLst>
              <a:ext uri="{FF2B5EF4-FFF2-40B4-BE49-F238E27FC236}">
                <a16:creationId xmlns:a16="http://schemas.microsoft.com/office/drawing/2014/main" id="{CC178C43-F069-6F63-8299-3DEEE88FA1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9325" y="4612423"/>
            <a:ext cx="2862091" cy="1887931"/>
          </a:xfrm>
          <a:prstGeom prst="rect">
            <a:avLst/>
          </a:prstGeom>
        </p:spPr>
      </p:pic>
      <p:pic>
        <p:nvPicPr>
          <p:cNvPr id="15" name="Picture 14" descr="A person holding a board with a group of kids sitting on a grass field&#10;&#10;Description automatically generated">
            <a:extLst>
              <a:ext uri="{FF2B5EF4-FFF2-40B4-BE49-F238E27FC236}">
                <a16:creationId xmlns:a16="http://schemas.microsoft.com/office/drawing/2014/main" id="{3EBFC38F-3EA9-F76E-1CE2-864207477A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5866" y="2440476"/>
            <a:ext cx="2853061" cy="1996635"/>
          </a:xfrm>
          <a:prstGeom prst="rect">
            <a:avLst/>
          </a:prstGeom>
        </p:spPr>
      </p:pic>
    </p:spTree>
    <p:extLst>
      <p:ext uri="{BB962C8B-B14F-4D97-AF65-F5344CB8AC3E}">
        <p14:creationId xmlns:p14="http://schemas.microsoft.com/office/powerpoint/2010/main" val="79715855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B35BEA3-389E-E2CC-5F75-094BBE2FB79C}"/>
              </a:ext>
            </a:extLst>
          </p:cNvPr>
          <p:cNvSpPr txBox="1"/>
          <p:nvPr/>
        </p:nvSpPr>
        <p:spPr>
          <a:xfrm>
            <a:off x="335360" y="188640"/>
            <a:ext cx="11856640" cy="5201424"/>
          </a:xfrm>
          <a:prstGeom prst="rect">
            <a:avLst/>
          </a:prstGeom>
          <a:noFill/>
        </p:spPr>
        <p:txBody>
          <a:bodyPr wrap="square" rtlCol="0">
            <a:spAutoFit/>
          </a:bodyPr>
          <a:lstStyle/>
          <a:p>
            <a:r>
              <a:rPr lang="en-GB" sz="3200" dirty="0">
                <a:solidFill>
                  <a:srgbClr val="E6007E"/>
                </a:solidFill>
              </a:rPr>
              <a:t>What PET-Xi’s Exemplar Health Care Programme offers: </a:t>
            </a:r>
          </a:p>
          <a:p>
            <a:r>
              <a:rPr lang="en-GB" sz="2000" b="0" dirty="0">
                <a:solidFill>
                  <a:schemeClr val="bg1">
                    <a:lumMod val="50000"/>
                  </a:schemeClr>
                </a:solidFill>
              </a:rPr>
              <a:t>Our free programme is designed to help young jobseekers start a career in the care sector with Exemplar Health Care.</a:t>
            </a:r>
          </a:p>
          <a:p>
            <a:endParaRPr lang="en-GB" sz="2000" b="0" dirty="0">
              <a:solidFill>
                <a:schemeClr val="bg1">
                  <a:lumMod val="50000"/>
                </a:schemeClr>
              </a:solidFill>
            </a:endParaRPr>
          </a:p>
          <a:p>
            <a:r>
              <a:rPr lang="en-GB" sz="2000" dirty="0">
                <a:solidFill>
                  <a:srgbClr val="E6007E"/>
                </a:solidFill>
              </a:rPr>
              <a:t>Role: </a:t>
            </a:r>
            <a:r>
              <a:rPr lang="en-GB" sz="2000" b="0" dirty="0">
                <a:solidFill>
                  <a:schemeClr val="bg1">
                    <a:lumMod val="50000"/>
                  </a:schemeClr>
                </a:solidFill>
              </a:rPr>
              <a:t>Health Care Assistant </a:t>
            </a:r>
            <a:r>
              <a:rPr lang="en-GB" sz="2000" dirty="0">
                <a:solidFill>
                  <a:srgbClr val="E6007E"/>
                </a:solidFill>
              </a:rPr>
              <a:t>Term: </a:t>
            </a:r>
            <a:r>
              <a:rPr lang="en-GB" sz="2000" b="0" dirty="0">
                <a:solidFill>
                  <a:schemeClr val="bg1">
                    <a:lumMod val="50000"/>
                  </a:schemeClr>
                </a:solidFill>
              </a:rPr>
              <a:t>Full-time </a:t>
            </a:r>
          </a:p>
          <a:p>
            <a:r>
              <a:rPr lang="en-GB" sz="2000" dirty="0">
                <a:solidFill>
                  <a:srgbClr val="E6007E"/>
                </a:solidFill>
              </a:rPr>
              <a:t>Salary: </a:t>
            </a:r>
            <a:r>
              <a:rPr lang="en-GB" sz="2000" b="0" dirty="0">
                <a:solidFill>
                  <a:schemeClr val="bg1">
                    <a:lumMod val="50000"/>
                  </a:schemeClr>
                </a:solidFill>
              </a:rPr>
              <a:t>£11.94 /ph </a:t>
            </a:r>
            <a:r>
              <a:rPr lang="en-GB" sz="2000" dirty="0">
                <a:solidFill>
                  <a:srgbClr val="E6007E"/>
                </a:solidFill>
              </a:rPr>
              <a:t>Location: </a:t>
            </a:r>
            <a:r>
              <a:rPr lang="en-GB" sz="2000" b="0" dirty="0">
                <a:solidFill>
                  <a:schemeClr val="bg1">
                    <a:lumMod val="50000"/>
                  </a:schemeClr>
                </a:solidFill>
              </a:rPr>
              <a:t>S4 8AR</a:t>
            </a:r>
          </a:p>
          <a:p>
            <a:r>
              <a:rPr lang="en-GB" sz="2000" b="0" dirty="0">
                <a:solidFill>
                  <a:schemeClr val="bg1">
                    <a:lumMod val="50000"/>
                  </a:schemeClr>
                </a:solidFill>
              </a:rPr>
              <a:t>(Must be flexible days and nights)</a:t>
            </a:r>
          </a:p>
          <a:p>
            <a:endParaRPr lang="en-GB" sz="2000" b="0" dirty="0">
              <a:solidFill>
                <a:schemeClr val="bg1">
                  <a:lumMod val="50000"/>
                </a:schemeClr>
              </a:solidFill>
            </a:endParaRPr>
          </a:p>
          <a:p>
            <a:r>
              <a:rPr lang="en-GB" sz="2000" b="0" dirty="0">
                <a:solidFill>
                  <a:schemeClr val="bg1">
                    <a:lumMod val="50000"/>
                  </a:schemeClr>
                </a:solidFill>
              </a:rPr>
              <a:t>We’re working with Exemplar Health Care to offer guaranteed interviews for their Health Care Assistant roles, upon completion of our FREE training programme.</a:t>
            </a:r>
          </a:p>
          <a:p>
            <a:endParaRPr lang="en-GB" sz="2000" b="0" dirty="0">
              <a:solidFill>
                <a:schemeClr val="bg1">
                  <a:lumMod val="50000"/>
                </a:schemeClr>
              </a:solidFill>
            </a:endParaRPr>
          </a:p>
          <a:p>
            <a:r>
              <a:rPr lang="en-GB" sz="2000" dirty="0">
                <a:solidFill>
                  <a:srgbClr val="E6007E"/>
                </a:solidFill>
              </a:rPr>
              <a:t>Eligibility: </a:t>
            </a:r>
            <a:r>
              <a:rPr lang="en-GB" sz="2000" b="0" dirty="0">
                <a:solidFill>
                  <a:schemeClr val="bg1">
                    <a:lumMod val="50000"/>
                  </a:schemeClr>
                </a:solidFill>
              </a:rPr>
              <a:t>Must be 19-24 (born before 31.08.04) and not in education.</a:t>
            </a:r>
          </a:p>
          <a:p>
            <a:endParaRPr lang="en-GB" sz="2000" b="0" dirty="0">
              <a:solidFill>
                <a:schemeClr val="bg1">
                  <a:lumMod val="50000"/>
                </a:schemeClr>
              </a:solidFill>
            </a:endParaRPr>
          </a:p>
          <a:p>
            <a:endParaRPr lang="en-GB" sz="2000" b="0" dirty="0">
              <a:solidFill>
                <a:schemeClr val="bg1">
                  <a:lumMod val="50000"/>
                </a:schemeClr>
              </a:solidFill>
            </a:endParaRPr>
          </a:p>
          <a:p>
            <a:endParaRPr lang="en-GB" sz="2000" b="0" dirty="0">
              <a:solidFill>
                <a:schemeClr val="bg1">
                  <a:lumMod val="50000"/>
                </a:schemeClr>
              </a:solidFill>
            </a:endParaRPr>
          </a:p>
          <a:p>
            <a:endParaRPr lang="en-GB" sz="2000" b="0" dirty="0">
              <a:solidFill>
                <a:schemeClr val="bg1">
                  <a:lumMod val="50000"/>
                </a:schemeClr>
              </a:solidFill>
            </a:endParaRPr>
          </a:p>
        </p:txBody>
      </p:sp>
    </p:spTree>
    <p:extLst>
      <p:ext uri="{BB962C8B-B14F-4D97-AF65-F5344CB8AC3E}">
        <p14:creationId xmlns:p14="http://schemas.microsoft.com/office/powerpoint/2010/main" val="304537716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flyer with text and images of an old person and a person in a wheelchair&#10;&#10;Description automatically generated">
            <a:extLst>
              <a:ext uri="{FF2B5EF4-FFF2-40B4-BE49-F238E27FC236}">
                <a16:creationId xmlns:a16="http://schemas.microsoft.com/office/drawing/2014/main" id="{10F32D26-9F2D-BD8D-7B0D-EBE977FEEA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330" y="188640"/>
            <a:ext cx="4464496" cy="6339798"/>
          </a:xfrm>
          <a:prstGeom prst="rect">
            <a:avLst/>
          </a:prstGeom>
        </p:spPr>
      </p:pic>
      <p:pic>
        <p:nvPicPr>
          <p:cNvPr id="9" name="Picture 8" descr="A blue and green flyer with a couple of men&#10;&#10;Description automatically generated">
            <a:extLst>
              <a:ext uri="{FF2B5EF4-FFF2-40B4-BE49-F238E27FC236}">
                <a16:creationId xmlns:a16="http://schemas.microsoft.com/office/drawing/2014/main" id="{242CA5D2-E533-72E4-295E-C472E4BB4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1495" y="188640"/>
            <a:ext cx="4464357" cy="6339600"/>
          </a:xfrm>
          <a:prstGeom prst="rect">
            <a:avLst/>
          </a:prstGeom>
        </p:spPr>
      </p:pic>
      <p:pic>
        <p:nvPicPr>
          <p:cNvPr id="11" name="Picture 10" descr="A person smiling at a person&#10;&#10;Description automatically generated">
            <a:extLst>
              <a:ext uri="{FF2B5EF4-FFF2-40B4-BE49-F238E27FC236}">
                <a16:creationId xmlns:a16="http://schemas.microsoft.com/office/drawing/2014/main" id="{AC2039CE-C716-9D54-5BB9-11B660BAE5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2344" y="4700033"/>
            <a:ext cx="2791718" cy="1828405"/>
          </a:xfrm>
          <a:prstGeom prst="rect">
            <a:avLst/>
          </a:prstGeom>
        </p:spPr>
      </p:pic>
      <p:pic>
        <p:nvPicPr>
          <p:cNvPr id="13" name="Picture 12" descr="A person wearing a face mask&#10;&#10;Description automatically generated">
            <a:extLst>
              <a:ext uri="{FF2B5EF4-FFF2-40B4-BE49-F238E27FC236}">
                <a16:creationId xmlns:a16="http://schemas.microsoft.com/office/drawing/2014/main" id="{DB92417B-6903-77B7-2C03-6CFAEB2446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2344" y="188640"/>
            <a:ext cx="2791718" cy="4392488"/>
          </a:xfrm>
          <a:prstGeom prst="rect">
            <a:avLst/>
          </a:prstGeom>
        </p:spPr>
      </p:pic>
    </p:spTree>
    <p:extLst>
      <p:ext uri="{BB962C8B-B14F-4D97-AF65-F5344CB8AC3E}">
        <p14:creationId xmlns:p14="http://schemas.microsoft.com/office/powerpoint/2010/main" val="67756798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B35BEA3-389E-E2CC-5F75-094BBE2FB79C}"/>
              </a:ext>
            </a:extLst>
          </p:cNvPr>
          <p:cNvSpPr txBox="1"/>
          <p:nvPr/>
        </p:nvSpPr>
        <p:spPr>
          <a:xfrm>
            <a:off x="335360" y="188640"/>
            <a:ext cx="11856640" cy="4893647"/>
          </a:xfrm>
          <a:prstGeom prst="rect">
            <a:avLst/>
          </a:prstGeom>
          <a:noFill/>
        </p:spPr>
        <p:txBody>
          <a:bodyPr wrap="square" rtlCol="0">
            <a:spAutoFit/>
          </a:bodyPr>
          <a:lstStyle/>
          <a:p>
            <a:r>
              <a:rPr lang="en-GB" sz="3200" dirty="0">
                <a:solidFill>
                  <a:srgbClr val="E6007E"/>
                </a:solidFill>
              </a:rPr>
              <a:t>What PET-Xi’s Daisy Communications Programme offers: </a:t>
            </a:r>
          </a:p>
          <a:p>
            <a:r>
              <a:rPr lang="en-GB" sz="2000" b="0" dirty="0">
                <a:solidFill>
                  <a:schemeClr val="bg1">
                    <a:lumMod val="50000"/>
                  </a:schemeClr>
                </a:solidFill>
              </a:rPr>
              <a:t>Our free programme is designed to help job seekers 19+ start a career with Daisy Communications </a:t>
            </a:r>
          </a:p>
          <a:p>
            <a:r>
              <a:rPr lang="en-GB" sz="2000" b="0" dirty="0">
                <a:solidFill>
                  <a:schemeClr val="bg1">
                    <a:lumMod val="50000"/>
                  </a:schemeClr>
                </a:solidFill>
              </a:rPr>
              <a:t>the largest independent specialist telecommunications business in the UK.</a:t>
            </a:r>
          </a:p>
          <a:p>
            <a:endParaRPr lang="en-GB" sz="2000" b="0" dirty="0">
              <a:solidFill>
                <a:schemeClr val="bg1">
                  <a:lumMod val="50000"/>
                </a:schemeClr>
              </a:solidFill>
            </a:endParaRPr>
          </a:p>
          <a:p>
            <a:r>
              <a:rPr lang="en-GB" sz="2000" dirty="0">
                <a:solidFill>
                  <a:srgbClr val="E6007E"/>
                </a:solidFill>
              </a:rPr>
              <a:t>Role: </a:t>
            </a:r>
            <a:r>
              <a:rPr lang="en-GB" sz="2000" b="0" dirty="0">
                <a:solidFill>
                  <a:schemeClr val="bg1">
                    <a:lumMod val="50000"/>
                  </a:schemeClr>
                </a:solidFill>
              </a:rPr>
              <a:t>Customer Loyalty Advisor </a:t>
            </a:r>
            <a:r>
              <a:rPr lang="en-GB" sz="2000" dirty="0">
                <a:solidFill>
                  <a:srgbClr val="E6007E"/>
                </a:solidFill>
              </a:rPr>
              <a:t>Term: </a:t>
            </a:r>
            <a:r>
              <a:rPr lang="en-GB" sz="2000" b="0" dirty="0">
                <a:solidFill>
                  <a:schemeClr val="bg1">
                    <a:lumMod val="50000"/>
                  </a:schemeClr>
                </a:solidFill>
              </a:rPr>
              <a:t>Office based full-time</a:t>
            </a:r>
          </a:p>
          <a:p>
            <a:r>
              <a:rPr lang="en-GB" sz="2000" dirty="0">
                <a:solidFill>
                  <a:srgbClr val="E6007E"/>
                </a:solidFill>
              </a:rPr>
              <a:t>Salary: </a:t>
            </a:r>
            <a:r>
              <a:rPr lang="en-GB" sz="2000" b="0" dirty="0">
                <a:solidFill>
                  <a:schemeClr val="bg1">
                    <a:lumMod val="50000"/>
                  </a:schemeClr>
                </a:solidFill>
              </a:rPr>
              <a:t>£22,308 with realistic commission of £1000 per month. </a:t>
            </a:r>
          </a:p>
          <a:p>
            <a:r>
              <a:rPr lang="en-GB" sz="2000" b="0" dirty="0">
                <a:solidFill>
                  <a:schemeClr val="bg1">
                    <a:lumMod val="50000"/>
                  </a:schemeClr>
                </a:solidFill>
              </a:rPr>
              <a:t>Mon to Fri working between: 9:00 - 18:00 (37.5 hours per week).</a:t>
            </a:r>
          </a:p>
          <a:p>
            <a:endParaRPr lang="en-GB" sz="2000" b="0" dirty="0">
              <a:solidFill>
                <a:schemeClr val="bg1">
                  <a:lumMod val="50000"/>
                </a:schemeClr>
              </a:solidFill>
            </a:endParaRPr>
          </a:p>
          <a:p>
            <a:r>
              <a:rPr lang="en-GB" sz="2000" b="0" dirty="0">
                <a:solidFill>
                  <a:schemeClr val="bg1">
                    <a:lumMod val="50000"/>
                  </a:schemeClr>
                </a:solidFill>
              </a:rPr>
              <a:t>Our FREE training course will help prepare jobseekers for their guaranteed interview with Daisy Communication.</a:t>
            </a:r>
          </a:p>
          <a:p>
            <a:endParaRPr lang="en-GB" sz="2000" b="0" dirty="0">
              <a:solidFill>
                <a:schemeClr val="bg1">
                  <a:lumMod val="50000"/>
                </a:schemeClr>
              </a:solidFill>
            </a:endParaRPr>
          </a:p>
          <a:p>
            <a:r>
              <a:rPr lang="en-GB" sz="2000" dirty="0">
                <a:solidFill>
                  <a:srgbClr val="E6007E"/>
                </a:solidFill>
              </a:rPr>
              <a:t>Eligibility: </a:t>
            </a:r>
            <a:r>
              <a:rPr lang="en-GB" sz="2000" b="0" dirty="0">
                <a:solidFill>
                  <a:schemeClr val="bg1">
                    <a:lumMod val="50000"/>
                  </a:schemeClr>
                </a:solidFill>
              </a:rPr>
              <a:t>Sheffield residents 19+, currently not in education or in full-time employment.</a:t>
            </a:r>
          </a:p>
          <a:p>
            <a:endParaRPr lang="en-GB" sz="2000" b="0" dirty="0">
              <a:solidFill>
                <a:schemeClr val="bg1">
                  <a:lumMod val="50000"/>
                </a:schemeClr>
              </a:solidFill>
            </a:endParaRPr>
          </a:p>
          <a:p>
            <a:endParaRPr lang="en-GB" sz="2000" b="0" dirty="0">
              <a:solidFill>
                <a:schemeClr val="bg1">
                  <a:lumMod val="50000"/>
                </a:schemeClr>
              </a:solidFill>
            </a:endParaRPr>
          </a:p>
          <a:p>
            <a:endParaRPr lang="en-GB" sz="2000" b="0" dirty="0">
              <a:solidFill>
                <a:schemeClr val="bg1">
                  <a:lumMod val="50000"/>
                </a:schemeClr>
              </a:solidFill>
            </a:endParaRPr>
          </a:p>
        </p:txBody>
      </p:sp>
    </p:spTree>
    <p:extLst>
      <p:ext uri="{BB962C8B-B14F-4D97-AF65-F5344CB8AC3E}">
        <p14:creationId xmlns:p14="http://schemas.microsoft.com/office/powerpoint/2010/main" val="268552116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oster of a customer loyalty advisor&#10;&#10;Description automatically generated">
            <a:extLst>
              <a:ext uri="{FF2B5EF4-FFF2-40B4-BE49-F238E27FC236}">
                <a16:creationId xmlns:a16="http://schemas.microsoft.com/office/drawing/2014/main" id="{515EE779-3121-3976-AE64-AE663505F0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499" y="238336"/>
            <a:ext cx="4421734" cy="6279073"/>
          </a:xfrm>
          <a:prstGeom prst="rect">
            <a:avLst/>
          </a:prstGeom>
        </p:spPr>
      </p:pic>
      <p:pic>
        <p:nvPicPr>
          <p:cNvPr id="9" name="Picture 8" descr="A close-up of a advertisement&#10;&#10;Description automatically generated">
            <a:extLst>
              <a:ext uri="{FF2B5EF4-FFF2-40B4-BE49-F238E27FC236}">
                <a16:creationId xmlns:a16="http://schemas.microsoft.com/office/drawing/2014/main" id="{8E38382C-9523-558D-F420-9208A297C4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6816" y="223901"/>
            <a:ext cx="4431545" cy="6293005"/>
          </a:xfrm>
          <a:prstGeom prst="rect">
            <a:avLst/>
          </a:prstGeom>
        </p:spPr>
      </p:pic>
      <p:pic>
        <p:nvPicPr>
          <p:cNvPr id="13" name="Picture 12" descr="A person wearing headphones and smiling&#10;&#10;Description automatically generated">
            <a:extLst>
              <a:ext uri="{FF2B5EF4-FFF2-40B4-BE49-F238E27FC236}">
                <a16:creationId xmlns:a16="http://schemas.microsoft.com/office/drawing/2014/main" id="{63A6AF7C-AC27-6DEF-4C0C-4DF2694494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4116" y="238336"/>
            <a:ext cx="2526082" cy="1846800"/>
          </a:xfrm>
          <a:prstGeom prst="rect">
            <a:avLst/>
          </a:prstGeom>
        </p:spPr>
      </p:pic>
      <p:pic>
        <p:nvPicPr>
          <p:cNvPr id="21" name="Picture 20" descr="A person wearing a headset and using a computer&#10;&#10;Description automatically generated">
            <a:extLst>
              <a:ext uri="{FF2B5EF4-FFF2-40B4-BE49-F238E27FC236}">
                <a16:creationId xmlns:a16="http://schemas.microsoft.com/office/drawing/2014/main" id="{4C74274C-0DF6-47DE-625B-78CA5D1C96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60756" y="2204864"/>
            <a:ext cx="2488131" cy="1598091"/>
          </a:xfrm>
          <a:prstGeom prst="rect">
            <a:avLst/>
          </a:prstGeom>
        </p:spPr>
      </p:pic>
      <p:pic>
        <p:nvPicPr>
          <p:cNvPr id="23" name="Picture 22" descr="A person wearing a headset and glasses&#10;&#10;Description automatically generated">
            <a:extLst>
              <a:ext uri="{FF2B5EF4-FFF2-40B4-BE49-F238E27FC236}">
                <a16:creationId xmlns:a16="http://schemas.microsoft.com/office/drawing/2014/main" id="{4190CF2C-2C27-E087-491B-E1C93D94C0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8288" y="3922683"/>
            <a:ext cx="2477564" cy="2580795"/>
          </a:xfrm>
          <a:prstGeom prst="rect">
            <a:avLst/>
          </a:prstGeom>
        </p:spPr>
      </p:pic>
    </p:spTree>
    <p:extLst>
      <p:ext uri="{BB962C8B-B14F-4D97-AF65-F5344CB8AC3E}">
        <p14:creationId xmlns:p14="http://schemas.microsoft.com/office/powerpoint/2010/main" val="213647191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A2A65E-AD3B-7FF2-1FFD-1B2EF0331A13}"/>
              </a:ext>
            </a:extLst>
          </p:cNvPr>
          <p:cNvSpPr/>
          <p:nvPr/>
        </p:nvSpPr>
        <p:spPr bwMode="auto">
          <a:xfrm>
            <a:off x="3359696" y="404664"/>
            <a:ext cx="5472608" cy="1728192"/>
          </a:xfrm>
          <a:prstGeom prst="rect">
            <a:avLst/>
          </a:prstGeom>
          <a:solidFill>
            <a:schemeClr val="bg1"/>
          </a:solidFill>
          <a:ln w="4699"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4D4D4D"/>
              </a:solidFill>
              <a:effectLst/>
              <a:latin typeface="Arial" pitchFamily="34" charset="0"/>
              <a:ea typeface="ヒラギノ角ゴ Pro W3" pitchFamily="1" charset="-128"/>
            </a:endParaRPr>
          </a:p>
        </p:txBody>
      </p:sp>
      <p:sp>
        <p:nvSpPr>
          <p:cNvPr id="5" name="TextBox 4">
            <a:extLst>
              <a:ext uri="{FF2B5EF4-FFF2-40B4-BE49-F238E27FC236}">
                <a16:creationId xmlns:a16="http://schemas.microsoft.com/office/drawing/2014/main" id="{4D7F7530-1CED-9E6A-4A9D-723B9F433CDC}"/>
              </a:ext>
            </a:extLst>
          </p:cNvPr>
          <p:cNvSpPr txBox="1"/>
          <p:nvPr/>
        </p:nvSpPr>
        <p:spPr>
          <a:xfrm>
            <a:off x="335360" y="188640"/>
            <a:ext cx="11521280" cy="5386090"/>
          </a:xfrm>
          <a:prstGeom prst="rect">
            <a:avLst/>
          </a:prstGeom>
          <a:noFill/>
        </p:spPr>
        <p:txBody>
          <a:bodyPr wrap="square" rtlCol="0">
            <a:spAutoFit/>
          </a:bodyPr>
          <a:lstStyle/>
          <a:p>
            <a:r>
              <a:rPr lang="en-GB" sz="3200" dirty="0">
                <a:solidFill>
                  <a:srgbClr val="E6007E"/>
                </a:solidFill>
              </a:rPr>
              <a:t>PET-Xi Sheffield would like to invite you to come along and meet the team!</a:t>
            </a:r>
          </a:p>
          <a:p>
            <a:r>
              <a:rPr lang="en-GB" sz="2000" b="0" dirty="0">
                <a:solidFill>
                  <a:schemeClr val="bg1">
                    <a:lumMod val="50000"/>
                  </a:schemeClr>
                </a:solidFill>
              </a:rPr>
              <a:t> </a:t>
            </a:r>
          </a:p>
          <a:p>
            <a:r>
              <a:rPr lang="en-GB" sz="2000" b="0" dirty="0">
                <a:solidFill>
                  <a:schemeClr val="bg1">
                    <a:lumMod val="50000"/>
                  </a:schemeClr>
                </a:solidFill>
              </a:rPr>
              <a:t>Matching your participants to the right support can be a tricky business, with ever changing barriers &amp; needs of young people, and the local labour market, the network can feel overwhelming. </a:t>
            </a:r>
          </a:p>
          <a:p>
            <a:endParaRPr lang="en-GB" sz="2000" b="0" dirty="0">
              <a:solidFill>
                <a:schemeClr val="bg1">
                  <a:lumMod val="50000"/>
                </a:schemeClr>
              </a:solidFill>
            </a:endParaRPr>
          </a:p>
          <a:p>
            <a:r>
              <a:rPr lang="en-GB" sz="2000" b="0" dirty="0">
                <a:solidFill>
                  <a:schemeClr val="bg1">
                    <a:lumMod val="50000"/>
                  </a:schemeClr>
                </a:solidFill>
              </a:rPr>
              <a:t>At PET-Xi we pride ourselves on providing a welcoming, non-judgmental setting where young people can not only grow, but thrive and realise their potential. With non-bias IAG, Interactive Level 2 Vocational Certificates and flexible, bespoke careers support, and our Multiply Cooking Counts Programme, our team are here to empower and inspire!</a:t>
            </a:r>
          </a:p>
          <a:p>
            <a:r>
              <a:rPr lang="en-GB" sz="2000" dirty="0">
                <a:solidFill>
                  <a:srgbClr val="E6007E"/>
                </a:solidFill>
              </a:rPr>
              <a:t> </a:t>
            </a:r>
          </a:p>
          <a:p>
            <a:r>
              <a:rPr lang="en-GB" sz="2000" dirty="0">
                <a:solidFill>
                  <a:srgbClr val="E6007E"/>
                </a:solidFill>
              </a:rPr>
              <a:t>We’d love for Work Coaches, Advisors, PAs and Partners to meet the team, check </a:t>
            </a:r>
          </a:p>
          <a:p>
            <a:r>
              <a:rPr lang="en-GB" sz="2000" dirty="0">
                <a:solidFill>
                  <a:srgbClr val="E6007E"/>
                </a:solidFill>
              </a:rPr>
              <a:t>out the setting and find out more about how we can support your participants.</a:t>
            </a:r>
          </a:p>
          <a:p>
            <a:r>
              <a:rPr lang="en-GB" sz="2000" b="0" dirty="0">
                <a:solidFill>
                  <a:schemeClr val="bg1">
                    <a:lumMod val="50000"/>
                  </a:schemeClr>
                </a:solidFill>
              </a:rPr>
              <a:t> </a:t>
            </a:r>
          </a:p>
          <a:p>
            <a:endParaRPr lang="en-GB" sz="2000" b="0" dirty="0">
              <a:solidFill>
                <a:schemeClr val="bg1">
                  <a:lumMod val="50000"/>
                </a:schemeClr>
              </a:solidFill>
            </a:endParaRPr>
          </a:p>
          <a:p>
            <a:endParaRPr lang="en-GB" sz="2000" b="0" dirty="0">
              <a:solidFill>
                <a:schemeClr val="bg1">
                  <a:lumMod val="50000"/>
                </a:schemeClr>
              </a:solidFill>
            </a:endParaRPr>
          </a:p>
        </p:txBody>
      </p:sp>
    </p:spTree>
    <p:extLst>
      <p:ext uri="{BB962C8B-B14F-4D97-AF65-F5344CB8AC3E}">
        <p14:creationId xmlns:p14="http://schemas.microsoft.com/office/powerpoint/2010/main" val="2645731726"/>
      </p:ext>
    </p:extLst>
  </p:cSld>
  <p:clrMapOvr>
    <a:masterClrMapping/>
  </p:clrMapOvr>
  <p:transition spd="med">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A2A65E-AD3B-7FF2-1FFD-1B2EF0331A13}"/>
              </a:ext>
            </a:extLst>
          </p:cNvPr>
          <p:cNvSpPr/>
          <p:nvPr/>
        </p:nvSpPr>
        <p:spPr bwMode="auto">
          <a:xfrm>
            <a:off x="3359696" y="404664"/>
            <a:ext cx="5472608" cy="1728192"/>
          </a:xfrm>
          <a:prstGeom prst="rect">
            <a:avLst/>
          </a:prstGeom>
          <a:solidFill>
            <a:schemeClr val="bg1"/>
          </a:solidFill>
          <a:ln w="4699"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rgbClr val="4D4D4D"/>
              </a:solidFill>
              <a:effectLst/>
              <a:latin typeface="Arial" pitchFamily="34" charset="0"/>
              <a:ea typeface="ヒラギノ角ゴ Pro W3" pitchFamily="1" charset="-128"/>
            </a:endParaRPr>
          </a:p>
        </p:txBody>
      </p:sp>
      <p:pic>
        <p:nvPicPr>
          <p:cNvPr id="5" name="Picture 4" descr="A purple and pink flyer with text and images&#10;&#10;Description automatically generated">
            <a:extLst>
              <a:ext uri="{FF2B5EF4-FFF2-40B4-BE49-F238E27FC236}">
                <a16:creationId xmlns:a16="http://schemas.microsoft.com/office/drawing/2014/main" id="{B7A3B58D-98B0-FC4A-4C9E-3B6DD1A27F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5560" y="153565"/>
            <a:ext cx="7704856" cy="6604163"/>
          </a:xfrm>
          <a:prstGeom prst="rect">
            <a:avLst/>
          </a:prstGeom>
        </p:spPr>
      </p:pic>
    </p:spTree>
    <p:extLst>
      <p:ext uri="{BB962C8B-B14F-4D97-AF65-F5344CB8AC3E}">
        <p14:creationId xmlns:p14="http://schemas.microsoft.com/office/powerpoint/2010/main" val="1299872417"/>
      </p:ext>
    </p:extLst>
  </p:cSld>
  <p:clrMapOvr>
    <a:masterClrMapping/>
  </p:clrMapOvr>
  <p:transition spd="med">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ourse PowerPoint Template">
  <a:themeElements>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fontScheme name="Course PowerPoint Template">
      <a:majorFont>
        <a:latin typeface="Arial"/>
        <a:ea typeface=""/>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rgbClr val="4D4D4D"/>
            </a:solidFill>
            <a:effectLst/>
            <a:latin typeface="Arial" pitchFamily="34" charset="0"/>
            <a:ea typeface="ヒラギノ角ゴ Pro W3" pitchFamily="1" charset="-128"/>
          </a:defRPr>
        </a:defPPr>
      </a:lstStyle>
    </a:spDef>
    <a:ln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rgbClr val="4D4D4D"/>
            </a:solidFill>
            <a:effectLst/>
            <a:latin typeface="Arial" pitchFamily="34" charset="0"/>
            <a:ea typeface="ヒラギノ角ゴ Pro W3" pitchFamily="1" charset="-128"/>
          </a:defRPr>
        </a:defPPr>
      </a:lstStyle>
    </a:lnDef>
  </a:objectDefaults>
  <a:extraClrSchemeLst>
    <a:extraClrScheme>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ubtitle">
  <a:themeElements>
    <a:clrScheme name="3_Subtitle 2">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fontScheme name="3_Subtitle">
      <a:majorFont>
        <a:latin typeface="Arial"/>
        <a:ea typeface=""/>
        <a:cs typeface="Arial"/>
      </a:majorFont>
      <a:minorFont>
        <a:latin typeface="Arial"/>
        <a:ea typeface="ヒラギノ角ゴ Pro W3"/>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rgbClr val="4D4D4D"/>
            </a:solidFill>
            <a:effectLst/>
            <a:latin typeface="Arial" pitchFamily="34" charset="0"/>
            <a:ea typeface="ヒラギノ角ゴ Pro W3" pitchFamily="1" charset="-128"/>
          </a:defRPr>
        </a:defPPr>
      </a:lstStyle>
    </a:spDef>
    <a:ln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rgbClr val="4D4D4D"/>
            </a:solidFill>
            <a:effectLst/>
            <a:latin typeface="Arial" pitchFamily="34" charset="0"/>
            <a:ea typeface="ヒラギノ角ゴ Pro W3" pitchFamily="1" charset="-128"/>
          </a:defRPr>
        </a:defPPr>
      </a:lstStyle>
    </a:lnDef>
  </a:objectDefaults>
  <a:extraClrSchemeLst>
    <a:extraClrScheme>
      <a:clrScheme name="3_Subtitle 1">
        <a:dk1>
          <a:srgbClr val="333333"/>
        </a:dk1>
        <a:lt1>
          <a:srgbClr val="FFFFFF"/>
        </a:lt1>
        <a:dk2>
          <a:srgbClr val="FFFFFF"/>
        </a:dk2>
        <a:lt2>
          <a:srgbClr val="698CAB"/>
        </a:lt2>
        <a:accent1>
          <a:srgbClr val="005172"/>
        </a:accent1>
        <a:accent2>
          <a:srgbClr val="3A9FBE"/>
        </a:accent2>
        <a:accent3>
          <a:srgbClr val="FFFFFF"/>
        </a:accent3>
        <a:accent4>
          <a:srgbClr val="2A2A2A"/>
        </a:accent4>
        <a:accent5>
          <a:srgbClr val="AAB3BC"/>
        </a:accent5>
        <a:accent6>
          <a:srgbClr val="3490AC"/>
        </a:accent6>
        <a:hlink>
          <a:srgbClr val="70B6C2"/>
        </a:hlink>
        <a:folHlink>
          <a:srgbClr val="ABD0D9"/>
        </a:folHlink>
      </a:clrScheme>
      <a:clrMap bg1="lt1" tx1="dk1" bg2="lt2" tx2="dk2" accent1="accent1" accent2="accent2" accent3="accent3" accent4="accent4" accent5="accent5" accent6="accent6" hlink="hlink" folHlink="folHlink"/>
    </a:extraClrScheme>
    <a:extraClrScheme>
      <a:clrScheme name="3_Subtitle 2">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eme9">
  <a:themeElements>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fontScheme name="Course PowerPoint Template">
      <a:majorFont>
        <a:latin typeface="Arial"/>
        <a:ea typeface=""/>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rgbClr val="4D4D4D"/>
            </a:solidFill>
            <a:effectLst/>
            <a:latin typeface="Arial" pitchFamily="34" charset="0"/>
            <a:ea typeface="ヒラギノ角ゴ Pro W3" pitchFamily="1" charset="-128"/>
          </a:defRPr>
        </a:defPPr>
      </a:lstStyle>
    </a:spDef>
    <a:ln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rgbClr val="4D4D4D"/>
            </a:solidFill>
            <a:effectLst/>
            <a:latin typeface="Arial" pitchFamily="34" charset="0"/>
            <a:ea typeface="ヒラギノ角ゴ Pro W3" pitchFamily="1" charset="-128"/>
          </a:defRPr>
        </a:defPPr>
      </a:lstStyle>
    </a:lnDef>
  </a:objectDefaults>
  <a:extraClrSchemeLst>
    <a:extraClrScheme>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9" id="{5CCC54DC-AA0D-6D42-A629-F7B1628F183B}" vid="{3A7B2964-D1D8-5F4B-8A12-3A507B2BF95D}"/>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333333"/>
    </a:dk1>
    <a:lt1>
      <a:srgbClr val="FFFFFF"/>
    </a:lt1>
    <a:dk2>
      <a:srgbClr val="FFFFFF"/>
    </a:dk2>
    <a:lt2>
      <a:srgbClr val="698CAB"/>
    </a:lt2>
    <a:accent1>
      <a:srgbClr val="005172"/>
    </a:accent1>
    <a:accent2>
      <a:srgbClr val="3A9FBE"/>
    </a:accent2>
    <a:accent3>
      <a:srgbClr val="FFFFFF"/>
    </a:accent3>
    <a:accent4>
      <a:srgbClr val="2A2A2A"/>
    </a:accent4>
    <a:accent5>
      <a:srgbClr val="AAB3BC"/>
    </a:accent5>
    <a:accent6>
      <a:srgbClr val="3490AC"/>
    </a:accent6>
    <a:hlink>
      <a:srgbClr val="70B6C2"/>
    </a:hlink>
    <a:folHlink>
      <a:srgbClr val="ABD0D9"/>
    </a:folHlink>
  </a:clrScheme>
</a:themeOverride>
</file>

<file path=ppt/theme/themeOverride2.xml><?xml version="1.0" encoding="utf-8"?>
<a:themeOverride xmlns:a="http://schemas.openxmlformats.org/drawingml/2006/main">
  <a:clrScheme name="3_Subtitle 1">
    <a:dk1>
      <a:srgbClr val="333333"/>
    </a:dk1>
    <a:lt1>
      <a:srgbClr val="FFFFFF"/>
    </a:lt1>
    <a:dk2>
      <a:srgbClr val="FFFFFF"/>
    </a:dk2>
    <a:lt2>
      <a:srgbClr val="698CAB"/>
    </a:lt2>
    <a:accent1>
      <a:srgbClr val="005172"/>
    </a:accent1>
    <a:accent2>
      <a:srgbClr val="3A9FBE"/>
    </a:accent2>
    <a:accent3>
      <a:srgbClr val="FFFFFF"/>
    </a:accent3>
    <a:accent4>
      <a:srgbClr val="2A2A2A"/>
    </a:accent4>
    <a:accent5>
      <a:srgbClr val="AAB3BC"/>
    </a:accent5>
    <a:accent6>
      <a:srgbClr val="3490AC"/>
    </a:accent6>
    <a:hlink>
      <a:srgbClr val="70B6C2"/>
    </a:hlink>
    <a:folHlink>
      <a:srgbClr val="ABD0D9"/>
    </a:folHlink>
  </a:clrScheme>
</a:themeOverride>
</file>

<file path=ppt/theme/themeOverride3.xml><?xml version="1.0" encoding="utf-8"?>
<a:themeOverride xmlns:a="http://schemas.openxmlformats.org/drawingml/2006/main">
  <a:clrScheme name="">
    <a:dk1>
      <a:srgbClr val="333333"/>
    </a:dk1>
    <a:lt1>
      <a:srgbClr val="FFFFFF"/>
    </a:lt1>
    <a:dk2>
      <a:srgbClr val="FFFFFF"/>
    </a:dk2>
    <a:lt2>
      <a:srgbClr val="698CAB"/>
    </a:lt2>
    <a:accent1>
      <a:srgbClr val="005172"/>
    </a:accent1>
    <a:accent2>
      <a:srgbClr val="3A9FBE"/>
    </a:accent2>
    <a:accent3>
      <a:srgbClr val="FFFFFF"/>
    </a:accent3>
    <a:accent4>
      <a:srgbClr val="2A2A2A"/>
    </a:accent4>
    <a:accent5>
      <a:srgbClr val="AAB3BC"/>
    </a:accent5>
    <a:accent6>
      <a:srgbClr val="3490AC"/>
    </a:accent6>
    <a:hlink>
      <a:srgbClr val="70B6C2"/>
    </a:hlink>
    <a:folHlink>
      <a:srgbClr val="ABD0D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58AE53693A5D47BE3E26B052781FAC" ma:contentTypeVersion="17" ma:contentTypeDescription="Create a new document." ma:contentTypeScope="" ma:versionID="ff4a7d70de64a372d0a88763eb10503e">
  <xsd:schema xmlns:xsd="http://www.w3.org/2001/XMLSchema" xmlns:xs="http://www.w3.org/2001/XMLSchema" xmlns:p="http://schemas.microsoft.com/office/2006/metadata/properties" xmlns:ns2="081a6cf9-4f1b-49cb-836c-8ada93f608a6" xmlns:ns3="a0e748df-56cc-4530-84f8-2b21b208f985" targetNamespace="http://schemas.microsoft.com/office/2006/metadata/properties" ma:root="true" ma:fieldsID="65c0c3118989ece644488b30a3b4d5e0" ns2:_="" ns3:_="">
    <xsd:import namespace="081a6cf9-4f1b-49cb-836c-8ada93f608a6"/>
    <xsd:import namespace="a0e748df-56cc-4530-84f8-2b21b208f985"/>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AutoTags" minOccurs="0"/>
                <xsd:element ref="ns3:MediaServiceDateTaken" minOccurs="0"/>
                <xsd:element ref="ns3:MediaServiceAutoKeyPoints" minOccurs="0"/>
                <xsd:element ref="ns3:MediaServiceKeyPoint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1a6cf9-4f1b-49cb-836c-8ada93f608a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0" nillable="true" ma:displayName="Taxonomy Catch All Column" ma:hidden="true" ma:list="{11077f00-d48c-4e05-866b-6cdf63eb402a}" ma:internalName="TaxCatchAll" ma:showField="CatchAllData" ma:web="081a6cf9-4f1b-49cb-836c-8ada93f608a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0e748df-56cc-4530-84f8-2b21b208f985"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AutoTags" ma:index="14" nillable="true" ma:displayName="MediaServiceAutoTags" ma:description="" ma:internalName="MediaServiceAutoTags" ma:readOnly="true">
      <xsd:simpleType>
        <xsd:restriction base="dms:Text"/>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a611711-f168-4d44-959f-07e913f359a6"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81a6cf9-4f1b-49cb-836c-8ada93f608a6" xsi:nil="true"/>
    <lcf76f155ced4ddcb4097134ff3c332f xmlns="a0e748df-56cc-4530-84f8-2b21b208f985">
      <Terms xmlns="http://schemas.microsoft.com/office/infopath/2007/PartnerControls"/>
    </lcf76f155ced4ddcb4097134ff3c332f>
    <SharedWithUsers xmlns="081a6cf9-4f1b-49cb-836c-8ada93f608a6">
      <UserInfo>
        <DisplayName>Steve Want</DisplayName>
        <AccountId>200</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5049DE-EB0B-4E7F-86B4-24824FA4DF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1a6cf9-4f1b-49cb-836c-8ada93f608a6"/>
    <ds:schemaRef ds:uri="a0e748df-56cc-4530-84f8-2b21b208f9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0F1B79-EFA5-45EE-B4F6-055953097AB0}">
  <ds:schemaRefs>
    <ds:schemaRef ds:uri="http://schemas.microsoft.com/office/2006/metadata/properties"/>
    <ds:schemaRef ds:uri="http://schemas.microsoft.com/office/infopath/2007/PartnerControls"/>
    <ds:schemaRef ds:uri="081a6cf9-4f1b-49cb-836c-8ada93f608a6"/>
    <ds:schemaRef ds:uri="a0e748df-56cc-4530-84f8-2b21b208f985"/>
  </ds:schemaRefs>
</ds:datastoreItem>
</file>

<file path=customXml/itemProps3.xml><?xml version="1.0" encoding="utf-8"?>
<ds:datastoreItem xmlns:ds="http://schemas.openxmlformats.org/officeDocument/2006/customXml" ds:itemID="{4039BCFC-B9AB-4C42-8C85-21C126E659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PDT Presentation Template</Template>
  <TotalTime>402</TotalTime>
  <Words>655</Words>
  <Application>Microsoft Macintosh PowerPoint</Application>
  <PresentationFormat>Widescreen</PresentationFormat>
  <Paragraphs>60</Paragraphs>
  <Slides>12</Slides>
  <Notes>3</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12</vt:i4>
      </vt:variant>
    </vt:vector>
  </HeadingPairs>
  <TitlesOfParts>
    <vt:vector size="17" baseType="lpstr">
      <vt:lpstr>Arial</vt:lpstr>
      <vt:lpstr>Network Rail Sans</vt:lpstr>
      <vt:lpstr>Course PowerPoint Template</vt:lpstr>
      <vt:lpstr>3_Subtitle</vt:lpstr>
      <vt:lpstr>Theme9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Network Rail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Title</dc:title>
  <dc:creator>AKerr7</dc:creator>
  <cp:lastModifiedBy>Steve Want</cp:lastModifiedBy>
  <cp:revision>163</cp:revision>
  <dcterms:created xsi:type="dcterms:W3CDTF">2013-10-16T07:42:48Z</dcterms:created>
  <dcterms:modified xsi:type="dcterms:W3CDTF">2024-07-04T10:39:16Z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0x0101003F58AE53693A5D47BE3E26B052781FAC</vt:lpwstr>
  </property>
</Properties>
</file>