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</p:sldIdLst>
  <p:sldSz cx="18288000" cy="10287000"/>
  <p:notesSz cx="6858000" cy="9144000"/>
  <p:embeddedFontLst>
    <p:embeddedFont>
      <p:font typeface="Good Headline Offc Pro" panose="020B0604020202020204" charset="0"/>
      <p:regular r:id="rId11"/>
    </p:embeddedFont>
    <p:embeddedFont>
      <p:font typeface="Roboto" panose="02000000000000000000" pitchFamily="2" charset="0"/>
      <p:regular r:id="rId12"/>
    </p:embeddedFont>
    <p:embeddedFont>
      <p:font typeface="Roboto Bold" panose="02000000000000000000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210" y="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918CF-F598-471B-869F-E0AFD6A656E3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A4678-BE55-4D60-8CC4-35335DB217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379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Speak about local impact in Sheffield over last 3 years. Street League 2000.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A4678-BE55-4D60-8CC4-35335DB2174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6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Brandon and his 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A4678-BE55-4D60-8CC4-35335DB2174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845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-r7wTmIg9QY" TargetMode="External"/><Relationship Id="rId6" Type="http://schemas.openxmlformats.org/officeDocument/2006/relationships/image" Target="../media/image25.jpe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192000" y="5125350"/>
            <a:ext cx="6096000" cy="5161650"/>
          </a:xfrm>
          <a:prstGeom prst="rect">
            <a:avLst/>
          </a:prstGeom>
          <a:solidFill>
            <a:srgbClr val="262E3C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571323" y="2661578"/>
            <a:ext cx="3145353" cy="4290627"/>
          </a:xfrm>
          <a:custGeom>
            <a:avLst/>
            <a:gdLst/>
            <a:ahLst/>
            <a:cxnLst/>
            <a:rect l="l" t="t" r="r" b="b"/>
            <a:pathLst>
              <a:path w="3145353" h="4290627">
                <a:moveTo>
                  <a:pt x="0" y="0"/>
                </a:moveTo>
                <a:lnTo>
                  <a:pt x="3145354" y="0"/>
                </a:lnTo>
                <a:lnTo>
                  <a:pt x="3145354" y="4290627"/>
                </a:lnTo>
                <a:lnTo>
                  <a:pt x="0" y="4290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-557589" y="1209702"/>
            <a:ext cx="7213401" cy="10449427"/>
          </a:xfrm>
          <a:custGeom>
            <a:avLst/>
            <a:gdLst/>
            <a:ahLst/>
            <a:cxnLst/>
            <a:rect l="l" t="t" r="r" b="b"/>
            <a:pathLst>
              <a:path w="7213401" h="10449427">
                <a:moveTo>
                  <a:pt x="0" y="0"/>
                </a:moveTo>
                <a:lnTo>
                  <a:pt x="7213401" y="0"/>
                </a:lnTo>
                <a:lnTo>
                  <a:pt x="7213401" y="10449427"/>
                </a:lnTo>
                <a:lnTo>
                  <a:pt x="0" y="10449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48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flipH="1" flipV="1">
            <a:off x="11632188" y="-1606764"/>
            <a:ext cx="7213401" cy="10449427"/>
          </a:xfrm>
          <a:custGeom>
            <a:avLst/>
            <a:gdLst/>
            <a:ahLst/>
            <a:cxnLst/>
            <a:rect l="l" t="t" r="r" b="b"/>
            <a:pathLst>
              <a:path w="7213401" h="10449427">
                <a:moveTo>
                  <a:pt x="7213401" y="10449428"/>
                </a:moveTo>
                <a:lnTo>
                  <a:pt x="0" y="10449428"/>
                </a:lnTo>
                <a:lnTo>
                  <a:pt x="0" y="0"/>
                </a:lnTo>
                <a:lnTo>
                  <a:pt x="7213401" y="0"/>
                </a:lnTo>
                <a:lnTo>
                  <a:pt x="7213401" y="10449428"/>
                </a:lnTo>
                <a:close/>
              </a:path>
            </a:pathLst>
          </a:custGeom>
          <a:blipFill>
            <a:blip r:embed="rId3"/>
            <a:stretch>
              <a:fillRect r="-448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563130" y="3969607"/>
            <a:ext cx="397926" cy="397926"/>
          </a:xfrm>
          <a:custGeom>
            <a:avLst/>
            <a:gdLst/>
            <a:ahLst/>
            <a:cxnLst/>
            <a:rect l="l" t="t" r="r" b="b"/>
            <a:pathLst>
              <a:path w="397926" h="397926">
                <a:moveTo>
                  <a:pt x="0" y="0"/>
                </a:moveTo>
                <a:lnTo>
                  <a:pt x="397926" y="0"/>
                </a:lnTo>
                <a:lnTo>
                  <a:pt x="397926" y="397926"/>
                </a:lnTo>
                <a:lnTo>
                  <a:pt x="0" y="3979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1911620" y="7257836"/>
            <a:ext cx="6376380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SUPPORTING YOUNG PEOPLE ACROSS THE UK TO </a:t>
            </a:r>
            <a:r>
              <a:rPr lang="en-US" sz="3999">
                <a:solidFill>
                  <a:srgbClr val="C9B893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OWN THEIR FUTURE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11620" y="8931803"/>
            <a:ext cx="3188190" cy="662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2"/>
              </a:lnSpc>
            </a:pPr>
            <a:r>
              <a:rPr lang="en-US" sz="2341">
                <a:solidFill>
                  <a:srgbClr val="E8E8E8"/>
                </a:solidFill>
                <a:latin typeface="Roboto"/>
                <a:ea typeface="Roboto"/>
                <a:cs typeface="Roboto"/>
                <a:sym typeface="Roboto"/>
              </a:rPr>
              <a:t>www.streetleague.co.uk</a:t>
            </a:r>
          </a:p>
          <a:p>
            <a:pPr algn="l">
              <a:lnSpc>
                <a:spcPts val="2552"/>
              </a:lnSpc>
            </a:pPr>
            <a:r>
              <a:rPr lang="en-US" sz="2341">
                <a:solidFill>
                  <a:srgbClr val="E8E8E8"/>
                </a:solidFill>
                <a:latin typeface="Roboto"/>
                <a:ea typeface="Roboto"/>
                <a:cs typeface="Roboto"/>
                <a:sym typeface="Roboto"/>
              </a:rPr>
              <a:t>@StreetLeagueUK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774240" y="2126986"/>
            <a:ext cx="2974304" cy="631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3"/>
              </a:lnSpc>
            </a:pPr>
            <a:r>
              <a:rPr lang="en-US" sz="3902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OWN YOUR FUTURE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498" y="5151438"/>
            <a:ext cx="4864388" cy="6635212"/>
          </a:xfrm>
          <a:custGeom>
            <a:avLst/>
            <a:gdLst/>
            <a:ahLst/>
            <a:cxnLst/>
            <a:rect l="l" t="t" r="r" b="b"/>
            <a:pathLst>
              <a:path w="4864388" h="6635212">
                <a:moveTo>
                  <a:pt x="0" y="0"/>
                </a:moveTo>
                <a:lnTo>
                  <a:pt x="4864388" y="0"/>
                </a:lnTo>
                <a:lnTo>
                  <a:pt x="4864388" y="6635213"/>
                </a:lnTo>
                <a:lnTo>
                  <a:pt x="0" y="66352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 l="-35948" t="-10921" r="-91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37498" y="5902486"/>
            <a:ext cx="4864388" cy="4384514"/>
          </a:xfrm>
          <a:custGeom>
            <a:avLst/>
            <a:gdLst/>
            <a:ahLst/>
            <a:cxnLst/>
            <a:rect l="l" t="t" r="r" b="b"/>
            <a:pathLst>
              <a:path w="4864388" h="4384514">
                <a:moveTo>
                  <a:pt x="0" y="0"/>
                </a:moveTo>
                <a:lnTo>
                  <a:pt x="4864388" y="0"/>
                </a:lnTo>
                <a:lnTo>
                  <a:pt x="4864388" y="4384514"/>
                </a:lnTo>
                <a:lnTo>
                  <a:pt x="0" y="43845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8804" t="-30129" r="-111339" b="-11410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9507326" y="6930860"/>
            <a:ext cx="7371364" cy="288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4"/>
              </a:lnSpc>
            </a:pPr>
            <a:r>
              <a:rPr lang="en-US" sz="5499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A SOCIETY IN WHICH ALL YOUNG PEOPLE HAVE THE OPPORTUNITY OF SECURE EMPLOYMENT AND A BRIGHTER FUTURE.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25688" y="740468"/>
            <a:ext cx="7904036" cy="1973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71"/>
              </a:lnSpc>
            </a:pPr>
            <a:r>
              <a:rPr lang="en-US" sz="14656" b="1" spc="-366">
                <a:solidFill>
                  <a:srgbClr val="B39B66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OUR MISSION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12805" y="5101902"/>
            <a:ext cx="9015785" cy="224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41"/>
              </a:lnSpc>
            </a:pPr>
            <a:r>
              <a:rPr lang="en-US" sz="16717" b="1" spc="-417">
                <a:solidFill>
                  <a:srgbClr val="B39B66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OUR VISION</a:t>
            </a:r>
          </a:p>
        </p:txBody>
      </p:sp>
      <p:sp>
        <p:nvSpPr>
          <p:cNvPr id="7" name="AutoShape 7"/>
          <p:cNvSpPr/>
          <p:nvPr/>
        </p:nvSpPr>
        <p:spPr>
          <a:xfrm rot="-10800000">
            <a:off x="5927078" y="4583514"/>
            <a:ext cx="11854790" cy="0"/>
          </a:xfrm>
          <a:prstGeom prst="line">
            <a:avLst/>
          </a:prstGeom>
          <a:ln w="47625" cap="flat">
            <a:solidFill>
              <a:srgbClr val="A8915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537498" y="0"/>
            <a:ext cx="4864388" cy="5368599"/>
          </a:xfrm>
          <a:custGeom>
            <a:avLst/>
            <a:gdLst/>
            <a:ahLst/>
            <a:cxnLst/>
            <a:rect l="l" t="t" r="r" b="b"/>
            <a:pathLst>
              <a:path w="4864388" h="5368599">
                <a:moveTo>
                  <a:pt x="0" y="0"/>
                </a:moveTo>
                <a:lnTo>
                  <a:pt x="4864388" y="0"/>
                </a:lnTo>
                <a:lnTo>
                  <a:pt x="4864388" y="5368599"/>
                </a:lnTo>
                <a:lnTo>
                  <a:pt x="0" y="5368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t="-14592" b="-2157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6313437" y="2567166"/>
            <a:ext cx="7378137" cy="1435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3"/>
              </a:lnSpc>
            </a:pPr>
            <a:r>
              <a:rPr lang="en-US" sz="5164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USING SPORT AND EDUCATION, WE HELP YOUNG PEOPLE INTO WORK.</a:t>
            </a:r>
          </a:p>
        </p:txBody>
      </p:sp>
      <p:sp>
        <p:nvSpPr>
          <p:cNvPr id="10" name="AutoShape 10"/>
          <p:cNvSpPr/>
          <p:nvPr/>
        </p:nvSpPr>
        <p:spPr>
          <a:xfrm rot="5400000">
            <a:off x="8656113" y="-1367693"/>
            <a:ext cx="11854790" cy="0"/>
          </a:xfrm>
          <a:prstGeom prst="line">
            <a:avLst/>
          </a:prstGeom>
          <a:ln w="47625" cap="flat">
            <a:solidFill>
              <a:srgbClr val="A8915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" name="AutoShape 11"/>
          <p:cNvSpPr/>
          <p:nvPr/>
        </p:nvSpPr>
        <p:spPr>
          <a:xfrm rot="5400000">
            <a:off x="2642215" y="10487096"/>
            <a:ext cx="11854790" cy="0"/>
          </a:xfrm>
          <a:prstGeom prst="line">
            <a:avLst/>
          </a:prstGeom>
          <a:ln w="47625" cap="flat">
            <a:solidFill>
              <a:srgbClr val="A8915A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B8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44174" y="0"/>
            <a:ext cx="4143826" cy="10287000"/>
            <a:chOff x="0" y="0"/>
            <a:chExt cx="5525102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62000"/>
            </a:blip>
            <a:srcRect l="40218" t="18310" r="10390"/>
            <a:stretch>
              <a:fillRect/>
            </a:stretch>
          </p:blipFill>
          <p:spPr>
            <a:xfrm>
              <a:off x="0" y="0"/>
              <a:ext cx="5525102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6581277" y="426379"/>
            <a:ext cx="6219350" cy="9434242"/>
            <a:chOff x="0" y="0"/>
            <a:chExt cx="8292467" cy="12578989"/>
          </a:xfrm>
        </p:grpSpPr>
        <p:sp>
          <p:nvSpPr>
            <p:cNvPr id="5" name="Freeform 5"/>
            <p:cNvSpPr/>
            <p:nvPr/>
          </p:nvSpPr>
          <p:spPr>
            <a:xfrm>
              <a:off x="733413" y="0"/>
              <a:ext cx="7559054" cy="12578989"/>
            </a:xfrm>
            <a:custGeom>
              <a:avLst/>
              <a:gdLst/>
              <a:ahLst/>
              <a:cxnLst/>
              <a:rect l="l" t="t" r="r" b="b"/>
              <a:pathLst>
                <a:path w="7559054" h="12578989">
                  <a:moveTo>
                    <a:pt x="0" y="0"/>
                  </a:moveTo>
                  <a:lnTo>
                    <a:pt x="7559054" y="0"/>
                  </a:lnTo>
                  <a:lnTo>
                    <a:pt x="7559054" y="12578989"/>
                  </a:lnTo>
                  <a:lnTo>
                    <a:pt x="0" y="12578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3187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6077406" y="9487839"/>
              <a:ext cx="700522" cy="1000746"/>
            </a:xfrm>
            <a:custGeom>
              <a:avLst/>
              <a:gdLst/>
              <a:ahLst/>
              <a:cxnLst/>
              <a:rect l="l" t="t" r="r" b="b"/>
              <a:pathLst>
                <a:path w="700522" h="1000746">
                  <a:moveTo>
                    <a:pt x="0" y="0"/>
                  </a:moveTo>
                  <a:lnTo>
                    <a:pt x="700522" y="0"/>
                  </a:lnTo>
                  <a:lnTo>
                    <a:pt x="700522" y="1000746"/>
                  </a:lnTo>
                  <a:lnTo>
                    <a:pt x="0" y="1000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4664224" y="6435368"/>
              <a:ext cx="643069" cy="918669"/>
            </a:xfrm>
            <a:custGeom>
              <a:avLst/>
              <a:gdLst/>
              <a:ahLst/>
              <a:cxnLst/>
              <a:rect l="l" t="t" r="r" b="b"/>
              <a:pathLst>
                <a:path w="643069" h="918669">
                  <a:moveTo>
                    <a:pt x="0" y="0"/>
                  </a:moveTo>
                  <a:lnTo>
                    <a:pt x="643068" y="0"/>
                  </a:lnTo>
                  <a:lnTo>
                    <a:pt x="643068" y="918669"/>
                  </a:lnTo>
                  <a:lnTo>
                    <a:pt x="0" y="918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4308197" y="6668337"/>
              <a:ext cx="643069" cy="918669"/>
            </a:xfrm>
            <a:custGeom>
              <a:avLst/>
              <a:gdLst/>
              <a:ahLst/>
              <a:cxnLst/>
              <a:rect l="l" t="t" r="r" b="b"/>
              <a:pathLst>
                <a:path w="643069" h="918669">
                  <a:moveTo>
                    <a:pt x="0" y="0"/>
                  </a:moveTo>
                  <a:lnTo>
                    <a:pt x="643069" y="0"/>
                  </a:lnTo>
                  <a:lnTo>
                    <a:pt x="643069" y="918669"/>
                  </a:lnTo>
                  <a:lnTo>
                    <a:pt x="0" y="918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5307292" y="6105320"/>
              <a:ext cx="643069" cy="918669"/>
            </a:xfrm>
            <a:custGeom>
              <a:avLst/>
              <a:gdLst/>
              <a:ahLst/>
              <a:cxnLst/>
              <a:rect l="l" t="t" r="r" b="b"/>
              <a:pathLst>
                <a:path w="643069" h="918669">
                  <a:moveTo>
                    <a:pt x="0" y="0"/>
                  </a:moveTo>
                  <a:lnTo>
                    <a:pt x="643069" y="0"/>
                  </a:lnTo>
                  <a:lnTo>
                    <a:pt x="643069" y="918669"/>
                  </a:lnTo>
                  <a:lnTo>
                    <a:pt x="0" y="918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387869" y="6894703"/>
              <a:ext cx="643069" cy="918669"/>
            </a:xfrm>
            <a:custGeom>
              <a:avLst/>
              <a:gdLst/>
              <a:ahLst/>
              <a:cxnLst/>
              <a:rect l="l" t="t" r="r" b="b"/>
              <a:pathLst>
                <a:path w="643069" h="918669">
                  <a:moveTo>
                    <a:pt x="0" y="0"/>
                  </a:moveTo>
                  <a:lnTo>
                    <a:pt x="643068" y="0"/>
                  </a:lnTo>
                  <a:lnTo>
                    <a:pt x="643068" y="918669"/>
                  </a:lnTo>
                  <a:lnTo>
                    <a:pt x="0" y="918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326299" y="3847696"/>
              <a:ext cx="654599" cy="935141"/>
            </a:xfrm>
            <a:custGeom>
              <a:avLst/>
              <a:gdLst/>
              <a:ahLst/>
              <a:cxnLst/>
              <a:rect l="l" t="t" r="r" b="b"/>
              <a:pathLst>
                <a:path w="654599" h="935141">
                  <a:moveTo>
                    <a:pt x="0" y="0"/>
                  </a:moveTo>
                  <a:lnTo>
                    <a:pt x="654599" y="0"/>
                  </a:lnTo>
                  <a:lnTo>
                    <a:pt x="654599" y="935141"/>
                  </a:lnTo>
                  <a:lnTo>
                    <a:pt x="0" y="935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765141" y="3794088"/>
              <a:ext cx="654599" cy="935141"/>
            </a:xfrm>
            <a:custGeom>
              <a:avLst/>
              <a:gdLst/>
              <a:ahLst/>
              <a:cxnLst/>
              <a:rect l="l" t="t" r="r" b="b"/>
              <a:pathLst>
                <a:path w="654599" h="935141">
                  <a:moveTo>
                    <a:pt x="0" y="0"/>
                  </a:moveTo>
                  <a:lnTo>
                    <a:pt x="654599" y="0"/>
                  </a:lnTo>
                  <a:lnTo>
                    <a:pt x="654599" y="935141"/>
                  </a:lnTo>
                  <a:lnTo>
                    <a:pt x="0" y="935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980898" y="3037266"/>
              <a:ext cx="654599" cy="935141"/>
            </a:xfrm>
            <a:custGeom>
              <a:avLst/>
              <a:gdLst/>
              <a:ahLst/>
              <a:cxnLst/>
              <a:rect l="l" t="t" r="r" b="b"/>
              <a:pathLst>
                <a:path w="654599" h="935141">
                  <a:moveTo>
                    <a:pt x="0" y="0"/>
                  </a:moveTo>
                  <a:lnTo>
                    <a:pt x="654599" y="0"/>
                  </a:lnTo>
                  <a:lnTo>
                    <a:pt x="654599" y="935142"/>
                  </a:lnTo>
                  <a:lnTo>
                    <a:pt x="0" y="935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80898" y="3794088"/>
              <a:ext cx="654599" cy="935141"/>
            </a:xfrm>
            <a:custGeom>
              <a:avLst/>
              <a:gdLst/>
              <a:ahLst/>
              <a:cxnLst/>
              <a:rect l="l" t="t" r="r" b="b"/>
              <a:pathLst>
                <a:path w="654599" h="935141">
                  <a:moveTo>
                    <a:pt x="0" y="0"/>
                  </a:moveTo>
                  <a:lnTo>
                    <a:pt x="654599" y="0"/>
                  </a:lnTo>
                  <a:lnTo>
                    <a:pt x="654599" y="935141"/>
                  </a:lnTo>
                  <a:lnTo>
                    <a:pt x="0" y="935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57031" y="8487094"/>
              <a:ext cx="700522" cy="1000746"/>
            </a:xfrm>
            <a:custGeom>
              <a:avLst/>
              <a:gdLst/>
              <a:ahLst/>
              <a:cxnLst/>
              <a:rect l="l" t="t" r="r" b="b"/>
              <a:pathLst>
                <a:path w="700522" h="1000746">
                  <a:moveTo>
                    <a:pt x="0" y="0"/>
                  </a:moveTo>
                  <a:lnTo>
                    <a:pt x="700522" y="0"/>
                  </a:lnTo>
                  <a:lnTo>
                    <a:pt x="700522" y="1000745"/>
                  </a:lnTo>
                  <a:lnTo>
                    <a:pt x="0" y="1000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653599" y="4261659"/>
              <a:ext cx="654599" cy="935141"/>
            </a:xfrm>
            <a:custGeom>
              <a:avLst/>
              <a:gdLst/>
              <a:ahLst/>
              <a:cxnLst/>
              <a:rect l="l" t="t" r="r" b="b"/>
              <a:pathLst>
                <a:path w="654599" h="935141">
                  <a:moveTo>
                    <a:pt x="0" y="0"/>
                  </a:moveTo>
                  <a:lnTo>
                    <a:pt x="654598" y="0"/>
                  </a:lnTo>
                  <a:lnTo>
                    <a:pt x="654598" y="935141"/>
                  </a:lnTo>
                  <a:lnTo>
                    <a:pt x="0" y="935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0" y="4953579"/>
              <a:ext cx="2793249" cy="5572971"/>
              <a:chOff x="0" y="0"/>
              <a:chExt cx="852575" cy="170102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52575" cy="1701022"/>
              </a:xfrm>
              <a:custGeom>
                <a:avLst/>
                <a:gdLst/>
                <a:ahLst/>
                <a:cxnLst/>
                <a:rect l="l" t="t" r="r" b="b"/>
                <a:pathLst>
                  <a:path w="852575" h="1701022">
                    <a:moveTo>
                      <a:pt x="426288" y="0"/>
                    </a:moveTo>
                    <a:cubicBezTo>
                      <a:pt x="190855" y="0"/>
                      <a:pt x="0" y="380787"/>
                      <a:pt x="0" y="850511"/>
                    </a:cubicBezTo>
                    <a:cubicBezTo>
                      <a:pt x="0" y="1320235"/>
                      <a:pt x="190855" y="1701022"/>
                      <a:pt x="426288" y="1701022"/>
                    </a:cubicBezTo>
                    <a:cubicBezTo>
                      <a:pt x="661720" y="1701022"/>
                      <a:pt x="852575" y="1320235"/>
                      <a:pt x="852575" y="850511"/>
                    </a:cubicBezTo>
                    <a:cubicBezTo>
                      <a:pt x="852575" y="380787"/>
                      <a:pt x="661720" y="0"/>
                      <a:pt x="426288" y="0"/>
                    </a:cubicBez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9929" y="121371"/>
                <a:ext cx="692717" cy="1420180"/>
              </a:xfrm>
              <a:prstGeom prst="rect">
                <a:avLst/>
              </a:prstGeom>
            </p:spPr>
            <p:txBody>
              <a:bodyPr lIns="73093" tIns="73093" rIns="73093" bIns="73093" rtlCol="0" anchor="ctr"/>
              <a:lstStyle/>
              <a:p>
                <a:pPr algn="ctr">
                  <a:lnSpc>
                    <a:spcPts val="2417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895720" y="4261659"/>
              <a:ext cx="654599" cy="935141"/>
            </a:xfrm>
            <a:custGeom>
              <a:avLst/>
              <a:gdLst/>
              <a:ahLst/>
              <a:cxnLst/>
              <a:rect l="l" t="t" r="r" b="b"/>
              <a:pathLst>
                <a:path w="654599" h="935141">
                  <a:moveTo>
                    <a:pt x="0" y="0"/>
                  </a:moveTo>
                  <a:lnTo>
                    <a:pt x="654599" y="0"/>
                  </a:lnTo>
                  <a:lnTo>
                    <a:pt x="654599" y="935141"/>
                  </a:lnTo>
                  <a:lnTo>
                    <a:pt x="0" y="935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25958" y="493054"/>
            <a:ext cx="6544836" cy="255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21"/>
              </a:lnSpc>
            </a:pPr>
            <a:r>
              <a:rPr lang="en-US" sz="9805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WHERE </a:t>
            </a:r>
          </a:p>
          <a:p>
            <a:pPr algn="l">
              <a:lnSpc>
                <a:spcPts val="9021"/>
              </a:lnSpc>
            </a:pPr>
            <a:r>
              <a:rPr lang="en-US" sz="9805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WE WORK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51375" y="3156816"/>
            <a:ext cx="4740425" cy="305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3"/>
              </a:lnSpc>
            </a:pPr>
            <a:r>
              <a:rPr lang="en-US" sz="4927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WE WORK IN URBAN AND RURAL COMMUNITIES ACROSS THE UK IN: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4091" y="7687055"/>
            <a:ext cx="2322694" cy="1671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Ayrshire                                                              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Tayside                                                           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East Region                                              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Greater Glasgow                                       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West Region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1375" y="6663439"/>
            <a:ext cx="2235411" cy="757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76"/>
              </a:lnSpc>
            </a:pPr>
            <a:r>
              <a:rPr lang="en-US" sz="4927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SCOTLAND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95544" y="6663439"/>
            <a:ext cx="2235411" cy="757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76"/>
              </a:lnSpc>
            </a:pPr>
            <a:r>
              <a:rPr lang="en-US" sz="4927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ENGLAND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95544" y="7687055"/>
            <a:ext cx="3462324" cy="2006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West Midlands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West Yorkshire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South Yorkshire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Merseyside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London</a:t>
            </a:r>
          </a:p>
          <a:p>
            <a:pPr marL="420205" lvl="1" indent="-210102" algn="l">
              <a:lnSpc>
                <a:spcPts val="2724"/>
              </a:lnSpc>
              <a:buFont typeface="Arial"/>
              <a:buChar char="•"/>
            </a:pPr>
            <a:r>
              <a:rPr lang="en-US" sz="1946" b="1">
                <a:solidFill>
                  <a:srgbClr val="262E3C"/>
                </a:solidFill>
                <a:latin typeface="Roboto Bold"/>
                <a:ea typeface="Roboto Bold"/>
                <a:cs typeface="Roboto Bold"/>
                <a:sym typeface="Roboto Bold"/>
              </a:rPr>
              <a:t>Greater Manchester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731124" y="6640395"/>
            <a:ext cx="2969926" cy="312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223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“STREET LEAGUE HELPED ME MAKE NEW FRIENDS, BOOSTED MY CONFIDENCE AND HELPED ME FIND A JOB. I LOVE THAT THEY DIDN’T GIVE UP ON ME LIKE SCHOOL AND THAT THEY BELIEVED IN ME.“</a:t>
            </a:r>
          </a:p>
          <a:p>
            <a:pPr algn="l">
              <a:lnSpc>
                <a:spcPts val="3113"/>
              </a:lnSpc>
              <a:spcBef>
                <a:spcPct val="0"/>
              </a:spcBef>
            </a:pPr>
            <a:r>
              <a:rPr lang="en-US" sz="2223">
                <a:solidFill>
                  <a:srgbClr val="C9B893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LAURA / MIDLOTHIAN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305" r="-986" b="-43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731919" y="634755"/>
            <a:ext cx="6710734" cy="2205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65"/>
              </a:lnSpc>
            </a:pPr>
            <a:r>
              <a:rPr lang="en-US" sz="9348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OUR 2024-25 </a:t>
            </a:r>
          </a:p>
          <a:p>
            <a:pPr algn="l">
              <a:lnSpc>
                <a:spcPts val="7665"/>
              </a:lnSpc>
            </a:pPr>
            <a:r>
              <a:rPr lang="en-US" sz="9348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IMPACT</a:t>
            </a:r>
          </a:p>
        </p:txBody>
      </p:sp>
      <p:sp>
        <p:nvSpPr>
          <p:cNvPr id="4" name="Freeform 4"/>
          <p:cNvSpPr/>
          <p:nvPr/>
        </p:nvSpPr>
        <p:spPr>
          <a:xfrm rot="1199742">
            <a:off x="7955461" y="3699331"/>
            <a:ext cx="2642404" cy="2798446"/>
          </a:xfrm>
          <a:custGeom>
            <a:avLst/>
            <a:gdLst/>
            <a:ahLst/>
            <a:cxnLst/>
            <a:rect l="l" t="t" r="r" b="b"/>
            <a:pathLst>
              <a:path w="2642404" h="2798446">
                <a:moveTo>
                  <a:pt x="0" y="0"/>
                </a:moveTo>
                <a:lnTo>
                  <a:pt x="2642404" y="0"/>
                </a:lnTo>
                <a:lnTo>
                  <a:pt x="2642404" y="2798447"/>
                </a:lnTo>
                <a:lnTo>
                  <a:pt x="0" y="2798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476" r="-27029" b="-746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 rot="34331">
            <a:off x="7550849" y="5950280"/>
            <a:ext cx="2804500" cy="968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54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employment, apprenticeship, education or training outcomes achieved.</a:t>
            </a:r>
          </a:p>
        </p:txBody>
      </p:sp>
      <p:sp>
        <p:nvSpPr>
          <p:cNvPr id="6" name="Freeform 6"/>
          <p:cNvSpPr/>
          <p:nvPr/>
        </p:nvSpPr>
        <p:spPr>
          <a:xfrm rot="1199742">
            <a:off x="11332611" y="3733475"/>
            <a:ext cx="2642404" cy="2820051"/>
          </a:xfrm>
          <a:custGeom>
            <a:avLst/>
            <a:gdLst/>
            <a:ahLst/>
            <a:cxnLst/>
            <a:rect l="l" t="t" r="r" b="b"/>
            <a:pathLst>
              <a:path w="2642404" h="2820051">
                <a:moveTo>
                  <a:pt x="0" y="0"/>
                </a:moveTo>
                <a:lnTo>
                  <a:pt x="2642404" y="0"/>
                </a:lnTo>
                <a:lnTo>
                  <a:pt x="2642404" y="2820050"/>
                </a:lnTo>
                <a:lnTo>
                  <a:pt x="0" y="2820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380" r="-27029" b="-66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 rot="26780">
            <a:off x="14260673" y="6082225"/>
            <a:ext cx="3113303" cy="35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54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Participants were female</a:t>
            </a:r>
          </a:p>
        </p:txBody>
      </p:sp>
      <p:sp>
        <p:nvSpPr>
          <p:cNvPr id="8" name="Freeform 8"/>
          <p:cNvSpPr/>
          <p:nvPr/>
        </p:nvSpPr>
        <p:spPr>
          <a:xfrm rot="1199742">
            <a:off x="14750881" y="3734126"/>
            <a:ext cx="2642404" cy="2798446"/>
          </a:xfrm>
          <a:custGeom>
            <a:avLst/>
            <a:gdLst/>
            <a:ahLst/>
            <a:cxnLst/>
            <a:rect l="l" t="t" r="r" b="b"/>
            <a:pathLst>
              <a:path w="2642404" h="2798446">
                <a:moveTo>
                  <a:pt x="0" y="0"/>
                </a:moveTo>
                <a:lnTo>
                  <a:pt x="2642404" y="0"/>
                </a:lnTo>
                <a:lnTo>
                  <a:pt x="2642404" y="2798446"/>
                </a:lnTo>
                <a:lnTo>
                  <a:pt x="0" y="27984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476" r="-27029" b="-746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 rot="96985">
            <a:off x="14329998" y="4626787"/>
            <a:ext cx="3405555" cy="1128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9"/>
              </a:lnSpc>
            </a:pPr>
            <a:r>
              <a:rPr lang="en-US" sz="8390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783</a:t>
            </a:r>
          </a:p>
        </p:txBody>
      </p:sp>
      <p:sp>
        <p:nvSpPr>
          <p:cNvPr id="10" name="TextBox 10"/>
          <p:cNvSpPr txBox="1"/>
          <p:nvPr/>
        </p:nvSpPr>
        <p:spPr>
          <a:xfrm rot="96985">
            <a:off x="11025363" y="4646116"/>
            <a:ext cx="3089008" cy="113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7"/>
              </a:lnSpc>
            </a:pPr>
            <a:r>
              <a:rPr lang="en-US" sz="8387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989</a:t>
            </a:r>
          </a:p>
        </p:txBody>
      </p:sp>
      <p:sp>
        <p:nvSpPr>
          <p:cNvPr id="11" name="TextBox 11"/>
          <p:cNvSpPr txBox="1"/>
          <p:nvPr/>
        </p:nvSpPr>
        <p:spPr>
          <a:xfrm rot="96985">
            <a:off x="7591998" y="4592210"/>
            <a:ext cx="3089008" cy="113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7"/>
              </a:lnSpc>
            </a:pPr>
            <a:r>
              <a:rPr lang="en-US" sz="8387">
                <a:solidFill>
                  <a:srgbClr val="262E3C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1,765</a:t>
            </a:r>
          </a:p>
        </p:txBody>
      </p:sp>
      <p:sp>
        <p:nvSpPr>
          <p:cNvPr id="12" name="TextBox 12"/>
          <p:cNvSpPr txBox="1"/>
          <p:nvPr/>
        </p:nvSpPr>
        <p:spPr>
          <a:xfrm rot="26780">
            <a:off x="10881368" y="6103428"/>
            <a:ext cx="3087687" cy="663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54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63% of participants in sustained employment for 6 months</a:t>
            </a:r>
          </a:p>
        </p:txBody>
      </p:sp>
      <p:sp>
        <p:nvSpPr>
          <p:cNvPr id="13" name="Freeform 13"/>
          <p:cNvSpPr/>
          <p:nvPr/>
        </p:nvSpPr>
        <p:spPr>
          <a:xfrm rot="1199742">
            <a:off x="4531703" y="3677729"/>
            <a:ext cx="2642404" cy="2820051"/>
          </a:xfrm>
          <a:custGeom>
            <a:avLst/>
            <a:gdLst/>
            <a:ahLst/>
            <a:cxnLst/>
            <a:rect l="l" t="t" r="r" b="b"/>
            <a:pathLst>
              <a:path w="2642404" h="2820051">
                <a:moveTo>
                  <a:pt x="0" y="0"/>
                </a:moveTo>
                <a:lnTo>
                  <a:pt x="2642404" y="0"/>
                </a:lnTo>
                <a:lnTo>
                  <a:pt x="2642404" y="2820051"/>
                </a:lnTo>
                <a:lnTo>
                  <a:pt x="0" y="28200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380" r="-27029" b="-66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 rot="96985">
            <a:off x="4224455" y="4590371"/>
            <a:ext cx="3089008" cy="113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7"/>
              </a:lnSpc>
            </a:pPr>
            <a:r>
              <a:rPr lang="en-US" sz="8387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3,079</a:t>
            </a:r>
          </a:p>
        </p:txBody>
      </p:sp>
      <p:sp>
        <p:nvSpPr>
          <p:cNvPr id="15" name="TextBox 15"/>
          <p:cNvSpPr txBox="1"/>
          <p:nvPr/>
        </p:nvSpPr>
        <p:spPr>
          <a:xfrm rot="26780">
            <a:off x="4075083" y="5929825"/>
            <a:ext cx="3087687" cy="663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54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unemployed young people engaged in programmes</a:t>
            </a:r>
          </a:p>
        </p:txBody>
      </p:sp>
      <p:sp>
        <p:nvSpPr>
          <p:cNvPr id="16" name="Freeform 16"/>
          <p:cNvSpPr/>
          <p:nvPr/>
        </p:nvSpPr>
        <p:spPr>
          <a:xfrm rot="-48361">
            <a:off x="455520" y="4422477"/>
            <a:ext cx="3060224" cy="1628981"/>
          </a:xfrm>
          <a:custGeom>
            <a:avLst/>
            <a:gdLst/>
            <a:ahLst/>
            <a:cxnLst/>
            <a:rect l="l" t="t" r="r" b="b"/>
            <a:pathLst>
              <a:path w="3060224" h="1628981">
                <a:moveTo>
                  <a:pt x="0" y="0"/>
                </a:moveTo>
                <a:lnTo>
                  <a:pt x="3060224" y="0"/>
                </a:lnTo>
                <a:lnTo>
                  <a:pt x="3060224" y="1628981"/>
                </a:lnTo>
                <a:lnTo>
                  <a:pt x="0" y="16289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900753" y="7997504"/>
            <a:ext cx="16644480" cy="1260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5"/>
              </a:lnSpc>
            </a:pPr>
            <a:r>
              <a:rPr lang="en-US" sz="9348">
                <a:solidFill>
                  <a:srgbClr val="A8915A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A RECORD BREAKING YEAR!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84103" y="7162547"/>
            <a:ext cx="2227156" cy="1564577"/>
          </a:xfrm>
          <a:custGeom>
            <a:avLst/>
            <a:gdLst/>
            <a:ahLst/>
            <a:cxnLst/>
            <a:rect l="l" t="t" r="r" b="b"/>
            <a:pathLst>
              <a:path w="2227156" h="1564577">
                <a:moveTo>
                  <a:pt x="0" y="0"/>
                </a:moveTo>
                <a:lnTo>
                  <a:pt x="2227155" y="0"/>
                </a:lnTo>
                <a:lnTo>
                  <a:pt x="2227155" y="1564577"/>
                </a:lnTo>
                <a:lnTo>
                  <a:pt x="0" y="156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525558" y="7944836"/>
            <a:ext cx="2227156" cy="1564577"/>
          </a:xfrm>
          <a:custGeom>
            <a:avLst/>
            <a:gdLst/>
            <a:ahLst/>
            <a:cxnLst/>
            <a:rect l="l" t="t" r="r" b="b"/>
            <a:pathLst>
              <a:path w="2227156" h="1564577">
                <a:moveTo>
                  <a:pt x="0" y="0"/>
                </a:moveTo>
                <a:lnTo>
                  <a:pt x="2227156" y="0"/>
                </a:lnTo>
                <a:lnTo>
                  <a:pt x="2227156" y="1564577"/>
                </a:lnTo>
                <a:lnTo>
                  <a:pt x="0" y="156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842647" y="7944836"/>
            <a:ext cx="2227156" cy="1564577"/>
          </a:xfrm>
          <a:custGeom>
            <a:avLst/>
            <a:gdLst/>
            <a:ahLst/>
            <a:cxnLst/>
            <a:rect l="l" t="t" r="r" b="b"/>
            <a:pathLst>
              <a:path w="2227156" h="1564577">
                <a:moveTo>
                  <a:pt x="0" y="0"/>
                </a:moveTo>
                <a:lnTo>
                  <a:pt x="2227156" y="0"/>
                </a:lnTo>
                <a:lnTo>
                  <a:pt x="2227156" y="1564577"/>
                </a:lnTo>
                <a:lnTo>
                  <a:pt x="0" y="156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327871" y="1512513"/>
            <a:ext cx="9960129" cy="7996900"/>
            <a:chOff x="0" y="0"/>
            <a:chExt cx="7467600" cy="5995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04268" y="1719360"/>
            <a:ext cx="7586824" cy="4785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2"/>
              </a:lnSpc>
            </a:pPr>
            <a:endParaRPr/>
          </a:p>
          <a:p>
            <a:pPr algn="l">
              <a:lnSpc>
                <a:spcPts val="4352"/>
              </a:lnSpc>
            </a:pPr>
            <a:endParaRPr/>
          </a:p>
          <a:p>
            <a:pPr algn="l">
              <a:lnSpc>
                <a:spcPts val="3662"/>
              </a:lnSpc>
            </a:pPr>
            <a:endParaRPr/>
          </a:p>
          <a:p>
            <a:pPr algn="l">
              <a:lnSpc>
                <a:spcPts val="3662"/>
              </a:lnSpc>
            </a:pPr>
            <a:r>
              <a:rPr lang="en-US" sz="3651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AN ESTIMATED</a:t>
            </a:r>
            <a:r>
              <a:rPr lang="en-US" sz="3651">
                <a:solidFill>
                  <a:srgbClr val="A8915A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 948,000</a:t>
            </a:r>
            <a:r>
              <a:rPr lang="en-US" sz="3651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 YOUNG PEOPLE AGED 16–24 ARE NOT IN EDUCATION, EMPLOYMENT, OR TRAINING (NEET) - (ONS, AUGUST 2025)</a:t>
            </a:r>
          </a:p>
          <a:p>
            <a:pPr algn="l">
              <a:lnSpc>
                <a:spcPts val="3662"/>
              </a:lnSpc>
            </a:pPr>
            <a:endParaRPr lang="en-US" sz="3651">
              <a:solidFill>
                <a:srgbClr val="FFFFFF"/>
              </a:solidFill>
              <a:latin typeface="Good Headline Offc Pro"/>
              <a:ea typeface="Good Headline Offc Pro"/>
              <a:cs typeface="Good Headline Offc Pro"/>
              <a:sym typeface="Good Headline Offc Pro"/>
            </a:endParaRPr>
          </a:p>
          <a:p>
            <a:pPr algn="l">
              <a:lnSpc>
                <a:spcPts val="3662"/>
              </a:lnSpc>
            </a:pPr>
            <a:r>
              <a:rPr lang="en-US" sz="3651">
                <a:solidFill>
                  <a:srgbClr val="FFFFFF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YOUTH UNEMPLOYMENT IS THREE TIMES THE NATIONAL AVERAGE (ONS, APRIL 2025)</a:t>
            </a:r>
          </a:p>
          <a:p>
            <a:pPr algn="l">
              <a:lnSpc>
                <a:spcPts val="3662"/>
              </a:lnSpc>
            </a:pPr>
            <a:endParaRPr lang="en-US" sz="3651">
              <a:solidFill>
                <a:srgbClr val="FFFFFF"/>
              </a:solidFill>
              <a:latin typeface="Good Headline Offc Pro"/>
              <a:ea typeface="Good Headline Offc Pro"/>
              <a:cs typeface="Good Headline Offc Pro"/>
              <a:sym typeface="Good Headline Offc Pro"/>
            </a:endParaRPr>
          </a:p>
        </p:txBody>
      </p:sp>
      <p:pic>
        <p:nvPicPr>
          <p:cNvPr id="11" name="Picture 11"/>
          <p:cNvPicPr>
            <a:picLocks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540323" y="1800192"/>
            <a:ext cx="9535224" cy="535937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67490" y="919578"/>
            <a:ext cx="4230428" cy="13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3"/>
              </a:lnSpc>
            </a:pPr>
            <a:r>
              <a:rPr lang="en-US" sz="9967">
                <a:solidFill>
                  <a:srgbClr val="B39B66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THE NEED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4324" y="1028766"/>
            <a:ext cx="15059352" cy="10122952"/>
            <a:chOff x="0" y="0"/>
            <a:chExt cx="20079136" cy="134972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21291" cy="13118723"/>
            </a:xfrm>
            <a:custGeom>
              <a:avLst/>
              <a:gdLst/>
              <a:ahLst/>
              <a:cxnLst/>
              <a:rect l="l" t="t" r="r" b="b"/>
              <a:pathLst>
                <a:path w="19621291" h="13118723">
                  <a:moveTo>
                    <a:pt x="0" y="0"/>
                  </a:moveTo>
                  <a:lnTo>
                    <a:pt x="19621291" y="0"/>
                  </a:lnTo>
                  <a:lnTo>
                    <a:pt x="19621291" y="13118723"/>
                  </a:lnTo>
                  <a:lnTo>
                    <a:pt x="0" y="13118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457844" y="378546"/>
              <a:ext cx="19621291" cy="13118723"/>
            </a:xfrm>
            <a:custGeom>
              <a:avLst/>
              <a:gdLst/>
              <a:ahLst/>
              <a:cxnLst/>
              <a:rect l="l" t="t" r="r" b="b"/>
              <a:pathLst>
                <a:path w="19621291" h="13118723">
                  <a:moveTo>
                    <a:pt x="0" y="0"/>
                  </a:moveTo>
                  <a:lnTo>
                    <a:pt x="19621292" y="0"/>
                  </a:lnTo>
                  <a:lnTo>
                    <a:pt x="19621292" y="13118723"/>
                  </a:lnTo>
                  <a:lnTo>
                    <a:pt x="0" y="13118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96456" y="7473502"/>
              <a:ext cx="1551210" cy="863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21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OVERCOMING BARRIERS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980068" y="10282305"/>
              <a:ext cx="1647456" cy="863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21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LOCAL COMMUNITIES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253626" y="3064071"/>
              <a:ext cx="1984740" cy="512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01"/>
                </a:lnSpc>
              </a:pPr>
              <a:r>
                <a:rPr lang="en-US" sz="21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SCHOOL LEAVERS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238366" y="7425877"/>
              <a:ext cx="798188" cy="477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21"/>
                </a:lnSpc>
              </a:pPr>
              <a:r>
                <a:rPr lang="en-US" sz="19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16 - 30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72249" y="10282305"/>
              <a:ext cx="1355005" cy="863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11"/>
                </a:lnSpc>
              </a:pPr>
              <a:r>
                <a:rPr lang="en-US" sz="21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IMPROVED WELLBEING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30195" y="3064071"/>
              <a:ext cx="1596376" cy="512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01"/>
                </a:lnSpc>
              </a:pPr>
              <a:r>
                <a:rPr lang="en-US" sz="21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UNEMPLOYED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27254" y="7569704"/>
              <a:ext cx="1444957" cy="863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214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CONFIDENCE BUILDING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784823" y="4539476"/>
              <a:ext cx="1697542" cy="7688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7"/>
                </a:lnSpc>
              </a:pPr>
              <a:r>
                <a:rPr lang="en-US" sz="217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TRAINING AND SKILLS ORGS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359005" y="10426128"/>
              <a:ext cx="1506447" cy="5191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7"/>
                </a:lnSpc>
              </a:pPr>
              <a:r>
                <a:rPr lang="en-US" sz="217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JOB CENTRES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372799" y="4380133"/>
              <a:ext cx="1659853" cy="5191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7"/>
                </a:lnSpc>
              </a:pPr>
              <a:r>
                <a:rPr lang="en-US" sz="217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THIRD SECTOR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7985" y="7617325"/>
              <a:ext cx="1668489" cy="5191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7"/>
                </a:lnSpc>
              </a:pPr>
              <a:r>
                <a:rPr lang="en-US" sz="217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SOCIAL MEDIA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967329" y="10525165"/>
              <a:ext cx="1053801" cy="5191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7"/>
                </a:lnSpc>
              </a:pPr>
              <a:r>
                <a:rPr lang="en-US" sz="217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SCHOOLS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671850" y="7600590"/>
              <a:ext cx="1832021" cy="5191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7"/>
                </a:lnSpc>
              </a:pPr>
              <a:r>
                <a:rPr lang="en-US" sz="217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SELF-REFERRAL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03795" y="964094"/>
              <a:ext cx="3844915" cy="13068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20"/>
                </a:lnSpc>
              </a:pPr>
              <a:r>
                <a:rPr lang="en-US" sz="558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SUPPORTING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552726" y="964094"/>
              <a:ext cx="5545935" cy="13068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20"/>
                </a:lnSpc>
              </a:pPr>
              <a:r>
                <a:rPr lang="en-US" sz="558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REFERRAL ROUTES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00465" y="435831"/>
            <a:ext cx="16887071" cy="13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3"/>
              </a:lnSpc>
            </a:pPr>
            <a:r>
              <a:rPr lang="en-US" sz="9967">
                <a:solidFill>
                  <a:srgbClr val="B39B66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WHO WE SUPPORT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0465" y="435831"/>
            <a:ext cx="16887071" cy="13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3"/>
              </a:lnSpc>
            </a:pPr>
            <a:r>
              <a:rPr lang="en-US" sz="9967">
                <a:solidFill>
                  <a:srgbClr val="B39B66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THE STREET LEAGUE MODEL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934268" y="1414261"/>
            <a:ext cx="14419464" cy="8722325"/>
            <a:chOff x="0" y="0"/>
            <a:chExt cx="19225953" cy="116297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25953" cy="11629766"/>
            </a:xfrm>
            <a:custGeom>
              <a:avLst/>
              <a:gdLst/>
              <a:ahLst/>
              <a:cxnLst/>
              <a:rect l="l" t="t" r="r" b="b"/>
              <a:pathLst>
                <a:path w="19225953" h="11629766">
                  <a:moveTo>
                    <a:pt x="0" y="0"/>
                  </a:moveTo>
                  <a:lnTo>
                    <a:pt x="19225953" y="0"/>
                  </a:lnTo>
                  <a:lnTo>
                    <a:pt x="19225953" y="11629766"/>
                  </a:lnTo>
                  <a:lnTo>
                    <a:pt x="0" y="11629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78968" y="5819809"/>
              <a:ext cx="3151350" cy="1691529"/>
            </a:xfrm>
            <a:custGeom>
              <a:avLst/>
              <a:gdLst/>
              <a:ahLst/>
              <a:cxnLst/>
              <a:rect l="l" t="t" r="r" b="b"/>
              <a:pathLst>
                <a:path w="3151350" h="1691529">
                  <a:moveTo>
                    <a:pt x="0" y="0"/>
                  </a:moveTo>
                  <a:lnTo>
                    <a:pt x="3151350" y="0"/>
                  </a:lnTo>
                  <a:lnTo>
                    <a:pt x="3151350" y="1691530"/>
                  </a:lnTo>
                  <a:lnTo>
                    <a:pt x="0" y="1691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581181" y="3123948"/>
              <a:ext cx="1513279" cy="1686568"/>
              <a:chOff x="0" y="0"/>
              <a:chExt cx="621754" cy="69296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64897" y="63500"/>
                <a:ext cx="487045" cy="560832"/>
              </a:xfrm>
              <a:custGeom>
                <a:avLst/>
                <a:gdLst/>
                <a:ahLst/>
                <a:cxnLst/>
                <a:rect l="l" t="t" r="r" b="b"/>
                <a:pathLst>
                  <a:path w="487045" h="560832">
                    <a:moveTo>
                      <a:pt x="243586" y="22098"/>
                    </a:moveTo>
                    <a:cubicBezTo>
                      <a:pt x="276352" y="45212"/>
                      <a:pt x="311785" y="62992"/>
                      <a:pt x="349885" y="75565"/>
                    </a:cubicBezTo>
                    <a:cubicBezTo>
                      <a:pt x="387985" y="88138"/>
                      <a:pt x="427101" y="94996"/>
                      <a:pt x="467106" y="96012"/>
                    </a:cubicBezTo>
                    <a:lnTo>
                      <a:pt x="467106" y="329565"/>
                    </a:lnTo>
                    <a:cubicBezTo>
                      <a:pt x="467106" y="394716"/>
                      <a:pt x="423926" y="455422"/>
                      <a:pt x="354203" y="487934"/>
                    </a:cubicBezTo>
                    <a:lnTo>
                      <a:pt x="243586" y="539750"/>
                    </a:lnTo>
                    <a:lnTo>
                      <a:pt x="132842" y="487934"/>
                    </a:lnTo>
                    <a:cubicBezTo>
                      <a:pt x="63246" y="455295"/>
                      <a:pt x="19939" y="394716"/>
                      <a:pt x="19939" y="329565"/>
                    </a:cubicBezTo>
                    <a:lnTo>
                      <a:pt x="19939" y="96012"/>
                    </a:lnTo>
                    <a:cubicBezTo>
                      <a:pt x="60071" y="94996"/>
                      <a:pt x="99060" y="88138"/>
                      <a:pt x="137160" y="75565"/>
                    </a:cubicBezTo>
                    <a:cubicBezTo>
                      <a:pt x="175260" y="62992"/>
                      <a:pt x="210693" y="45085"/>
                      <a:pt x="243459" y="22098"/>
                    </a:cubicBezTo>
                    <a:close/>
                    <a:moveTo>
                      <a:pt x="243586" y="0"/>
                    </a:moveTo>
                    <a:cubicBezTo>
                      <a:pt x="241808" y="0"/>
                      <a:pt x="240030" y="635"/>
                      <a:pt x="238125" y="1778"/>
                    </a:cubicBezTo>
                    <a:lnTo>
                      <a:pt x="213106" y="17907"/>
                    </a:lnTo>
                    <a:cubicBezTo>
                      <a:pt x="182626" y="36957"/>
                      <a:pt x="150114" y="51435"/>
                      <a:pt x="115697" y="61341"/>
                    </a:cubicBezTo>
                    <a:cubicBezTo>
                      <a:pt x="81280" y="71247"/>
                      <a:pt x="46101" y="76200"/>
                      <a:pt x="10287" y="76200"/>
                    </a:cubicBezTo>
                    <a:cubicBezTo>
                      <a:pt x="10160" y="76200"/>
                      <a:pt x="10033" y="76200"/>
                      <a:pt x="9906" y="76200"/>
                    </a:cubicBezTo>
                    <a:cubicBezTo>
                      <a:pt x="7112" y="76200"/>
                      <a:pt x="4826" y="77216"/>
                      <a:pt x="2921" y="79121"/>
                    </a:cubicBezTo>
                    <a:cubicBezTo>
                      <a:pt x="1016" y="81026"/>
                      <a:pt x="0" y="83439"/>
                      <a:pt x="0" y="86233"/>
                    </a:cubicBezTo>
                    <a:lnTo>
                      <a:pt x="0" y="329565"/>
                    </a:lnTo>
                    <a:cubicBezTo>
                      <a:pt x="0" y="402590"/>
                      <a:pt x="47625" y="470154"/>
                      <a:pt x="124333" y="506095"/>
                    </a:cubicBezTo>
                    <a:lnTo>
                      <a:pt x="239268" y="559943"/>
                    </a:lnTo>
                    <a:cubicBezTo>
                      <a:pt x="240411" y="560451"/>
                      <a:pt x="241427" y="560832"/>
                      <a:pt x="242570" y="560832"/>
                    </a:cubicBezTo>
                    <a:lnTo>
                      <a:pt x="244475" y="560832"/>
                    </a:lnTo>
                    <a:cubicBezTo>
                      <a:pt x="245618" y="560705"/>
                      <a:pt x="246634" y="560451"/>
                      <a:pt x="247777" y="559943"/>
                    </a:cubicBezTo>
                    <a:lnTo>
                      <a:pt x="362712" y="506095"/>
                    </a:lnTo>
                    <a:cubicBezTo>
                      <a:pt x="439420" y="470154"/>
                      <a:pt x="487045" y="402590"/>
                      <a:pt x="487045" y="329565"/>
                    </a:cubicBezTo>
                    <a:lnTo>
                      <a:pt x="487045" y="86106"/>
                    </a:lnTo>
                    <a:cubicBezTo>
                      <a:pt x="487045" y="83312"/>
                      <a:pt x="486029" y="81026"/>
                      <a:pt x="484124" y="78994"/>
                    </a:cubicBezTo>
                    <a:cubicBezTo>
                      <a:pt x="482219" y="76962"/>
                      <a:pt x="479933" y="76200"/>
                      <a:pt x="477139" y="76200"/>
                    </a:cubicBezTo>
                    <a:cubicBezTo>
                      <a:pt x="436118" y="76073"/>
                      <a:pt x="396113" y="69596"/>
                      <a:pt x="357251" y="56896"/>
                    </a:cubicBezTo>
                    <a:cubicBezTo>
                      <a:pt x="318389" y="44196"/>
                      <a:pt x="282194" y="25781"/>
                      <a:pt x="249047" y="1778"/>
                    </a:cubicBezTo>
                    <a:cubicBezTo>
                      <a:pt x="247269" y="635"/>
                      <a:pt x="245491" y="0"/>
                      <a:pt x="243586" y="0"/>
                    </a:cubicBezTo>
                    <a:close/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120904" y="127635"/>
                <a:ext cx="375285" cy="432308"/>
              </a:xfrm>
              <a:custGeom>
                <a:avLst/>
                <a:gdLst/>
                <a:ahLst/>
                <a:cxnLst/>
                <a:rect l="l" t="t" r="r" b="b"/>
                <a:pathLst>
                  <a:path w="375285" h="432308">
                    <a:moveTo>
                      <a:pt x="182118" y="2286"/>
                    </a:moveTo>
                    <a:cubicBezTo>
                      <a:pt x="157099" y="20447"/>
                      <a:pt x="129794" y="34290"/>
                      <a:pt x="100457" y="43942"/>
                    </a:cubicBezTo>
                    <a:cubicBezTo>
                      <a:pt x="71120" y="53594"/>
                      <a:pt x="40894" y="58420"/>
                      <a:pt x="9906" y="58547"/>
                    </a:cubicBezTo>
                    <a:cubicBezTo>
                      <a:pt x="7112" y="58547"/>
                      <a:pt x="4826" y="59563"/>
                      <a:pt x="2921" y="61468"/>
                    </a:cubicBezTo>
                    <a:cubicBezTo>
                      <a:pt x="1016" y="63373"/>
                      <a:pt x="0" y="65786"/>
                      <a:pt x="0" y="68580"/>
                    </a:cubicBezTo>
                    <a:lnTo>
                      <a:pt x="0" y="253746"/>
                    </a:lnTo>
                    <a:cubicBezTo>
                      <a:pt x="0" y="310134"/>
                      <a:pt x="36830" y="362458"/>
                      <a:pt x="96012" y="390144"/>
                    </a:cubicBezTo>
                    <a:lnTo>
                      <a:pt x="183388" y="431038"/>
                    </a:lnTo>
                    <a:cubicBezTo>
                      <a:pt x="186182" y="432308"/>
                      <a:pt x="189103" y="432308"/>
                      <a:pt x="191897" y="431038"/>
                    </a:cubicBezTo>
                    <a:lnTo>
                      <a:pt x="279273" y="390144"/>
                    </a:lnTo>
                    <a:cubicBezTo>
                      <a:pt x="338455" y="362458"/>
                      <a:pt x="375285" y="310134"/>
                      <a:pt x="375285" y="253746"/>
                    </a:cubicBezTo>
                    <a:lnTo>
                      <a:pt x="375285" y="68580"/>
                    </a:lnTo>
                    <a:cubicBezTo>
                      <a:pt x="375285" y="65786"/>
                      <a:pt x="374269" y="63500"/>
                      <a:pt x="372364" y="61468"/>
                    </a:cubicBezTo>
                    <a:cubicBezTo>
                      <a:pt x="370459" y="59436"/>
                      <a:pt x="368046" y="58547"/>
                      <a:pt x="365379" y="58547"/>
                    </a:cubicBezTo>
                    <a:cubicBezTo>
                      <a:pt x="338328" y="58547"/>
                      <a:pt x="311658" y="54864"/>
                      <a:pt x="285623" y="47371"/>
                    </a:cubicBezTo>
                    <a:cubicBezTo>
                      <a:pt x="259588" y="39878"/>
                      <a:pt x="235077" y="28956"/>
                      <a:pt x="212090" y="14605"/>
                    </a:cubicBezTo>
                    <a:lnTo>
                      <a:pt x="193040" y="2286"/>
                    </a:lnTo>
                    <a:cubicBezTo>
                      <a:pt x="189357" y="0"/>
                      <a:pt x="185801" y="0"/>
                      <a:pt x="182118" y="2286"/>
                    </a:cubicBezTo>
                    <a:close/>
                    <a:moveTo>
                      <a:pt x="355219" y="78359"/>
                    </a:moveTo>
                    <a:lnTo>
                      <a:pt x="355219" y="253746"/>
                    </a:lnTo>
                    <a:cubicBezTo>
                      <a:pt x="355219" y="302387"/>
                      <a:pt x="322834" y="347726"/>
                      <a:pt x="270764" y="372110"/>
                    </a:cubicBezTo>
                    <a:lnTo>
                      <a:pt x="187579" y="411099"/>
                    </a:lnTo>
                    <a:lnTo>
                      <a:pt x="104394" y="372110"/>
                    </a:lnTo>
                    <a:cubicBezTo>
                      <a:pt x="52324" y="347726"/>
                      <a:pt x="19939" y="302387"/>
                      <a:pt x="19939" y="253746"/>
                    </a:cubicBezTo>
                    <a:lnTo>
                      <a:pt x="19939" y="78359"/>
                    </a:lnTo>
                    <a:cubicBezTo>
                      <a:pt x="50038" y="77343"/>
                      <a:pt x="79248" y="72136"/>
                      <a:pt x="107823" y="62738"/>
                    </a:cubicBezTo>
                    <a:cubicBezTo>
                      <a:pt x="136398" y="53340"/>
                      <a:pt x="162941" y="39878"/>
                      <a:pt x="187579" y="22733"/>
                    </a:cubicBezTo>
                    <a:cubicBezTo>
                      <a:pt x="212217" y="39878"/>
                      <a:pt x="238760" y="53340"/>
                      <a:pt x="267335" y="62738"/>
                    </a:cubicBezTo>
                    <a:cubicBezTo>
                      <a:pt x="295910" y="72136"/>
                      <a:pt x="325120" y="77470"/>
                      <a:pt x="355219" y="78359"/>
                    </a:cubicBezTo>
                    <a:close/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59258" y="214757"/>
                <a:ext cx="279273" cy="224409"/>
              </a:xfrm>
              <a:custGeom>
                <a:avLst/>
                <a:gdLst/>
                <a:ahLst/>
                <a:cxnLst/>
                <a:rect l="l" t="t" r="r" b="b"/>
                <a:pathLst>
                  <a:path w="279273" h="224409">
                    <a:moveTo>
                      <a:pt x="139192" y="1524"/>
                    </a:moveTo>
                    <a:lnTo>
                      <a:pt x="5842" y="66675"/>
                    </a:lnTo>
                    <a:cubicBezTo>
                      <a:pt x="2286" y="68453"/>
                      <a:pt x="508" y="71374"/>
                      <a:pt x="254" y="75311"/>
                    </a:cubicBezTo>
                    <a:cubicBezTo>
                      <a:pt x="0" y="79248"/>
                      <a:pt x="1778" y="82296"/>
                      <a:pt x="5080" y="84328"/>
                    </a:cubicBezTo>
                    <a:lnTo>
                      <a:pt x="27178" y="97282"/>
                    </a:lnTo>
                    <a:lnTo>
                      <a:pt x="27178" y="181483"/>
                    </a:lnTo>
                    <a:cubicBezTo>
                      <a:pt x="27178" y="185039"/>
                      <a:pt x="28575" y="187706"/>
                      <a:pt x="31496" y="189738"/>
                    </a:cubicBezTo>
                    <a:cubicBezTo>
                      <a:pt x="39497" y="195326"/>
                      <a:pt x="47879" y="200279"/>
                      <a:pt x="56642" y="204597"/>
                    </a:cubicBezTo>
                    <a:cubicBezTo>
                      <a:pt x="65405" y="208915"/>
                      <a:pt x="74422" y="212598"/>
                      <a:pt x="83693" y="215519"/>
                    </a:cubicBezTo>
                    <a:cubicBezTo>
                      <a:pt x="92964" y="218440"/>
                      <a:pt x="102489" y="220726"/>
                      <a:pt x="112141" y="222123"/>
                    </a:cubicBezTo>
                    <a:cubicBezTo>
                      <a:pt x="121793" y="223520"/>
                      <a:pt x="131445" y="224409"/>
                      <a:pt x="141224" y="224409"/>
                    </a:cubicBezTo>
                    <a:cubicBezTo>
                      <a:pt x="151003" y="224409"/>
                      <a:pt x="160655" y="223647"/>
                      <a:pt x="170307" y="222123"/>
                    </a:cubicBezTo>
                    <a:cubicBezTo>
                      <a:pt x="179959" y="220599"/>
                      <a:pt x="189484" y="218440"/>
                      <a:pt x="198755" y="215519"/>
                    </a:cubicBezTo>
                    <a:cubicBezTo>
                      <a:pt x="208026" y="212598"/>
                      <a:pt x="217043" y="208915"/>
                      <a:pt x="225806" y="204597"/>
                    </a:cubicBezTo>
                    <a:cubicBezTo>
                      <a:pt x="234569" y="200279"/>
                      <a:pt x="242951" y="195326"/>
                      <a:pt x="250952" y="189738"/>
                    </a:cubicBezTo>
                    <a:cubicBezTo>
                      <a:pt x="253873" y="187706"/>
                      <a:pt x="255270" y="185039"/>
                      <a:pt x="255270" y="181483"/>
                    </a:cubicBezTo>
                    <a:lnTo>
                      <a:pt x="255270" y="95504"/>
                    </a:lnTo>
                    <a:lnTo>
                      <a:pt x="274320" y="84328"/>
                    </a:lnTo>
                    <a:cubicBezTo>
                      <a:pt x="277622" y="82296"/>
                      <a:pt x="279273" y="79375"/>
                      <a:pt x="279146" y="75438"/>
                    </a:cubicBezTo>
                    <a:cubicBezTo>
                      <a:pt x="279019" y="71501"/>
                      <a:pt x="277241" y="68707"/>
                      <a:pt x="273812" y="66802"/>
                    </a:cubicBezTo>
                    <a:lnTo>
                      <a:pt x="148082" y="1651"/>
                    </a:lnTo>
                    <a:cubicBezTo>
                      <a:pt x="145161" y="127"/>
                      <a:pt x="142113" y="0"/>
                      <a:pt x="139065" y="1524"/>
                    </a:cubicBezTo>
                    <a:close/>
                    <a:moveTo>
                      <a:pt x="235331" y="176022"/>
                    </a:moveTo>
                    <a:cubicBezTo>
                      <a:pt x="221361" y="185166"/>
                      <a:pt x="206375" y="192151"/>
                      <a:pt x="190373" y="196977"/>
                    </a:cubicBezTo>
                    <a:cubicBezTo>
                      <a:pt x="174371" y="201803"/>
                      <a:pt x="157988" y="204216"/>
                      <a:pt x="141351" y="204216"/>
                    </a:cubicBezTo>
                    <a:cubicBezTo>
                      <a:pt x="124714" y="204216"/>
                      <a:pt x="108331" y="201803"/>
                      <a:pt x="92329" y="196977"/>
                    </a:cubicBezTo>
                    <a:cubicBezTo>
                      <a:pt x="76327" y="192151"/>
                      <a:pt x="61341" y="185166"/>
                      <a:pt x="47371" y="176022"/>
                    </a:cubicBezTo>
                    <a:lnTo>
                      <a:pt x="47371" y="108966"/>
                    </a:lnTo>
                    <a:lnTo>
                      <a:pt x="134874" y="160274"/>
                    </a:lnTo>
                    <a:cubicBezTo>
                      <a:pt x="138303" y="162306"/>
                      <a:pt x="141605" y="162306"/>
                      <a:pt x="145034" y="160274"/>
                    </a:cubicBezTo>
                    <a:lnTo>
                      <a:pt x="235458" y="107315"/>
                    </a:lnTo>
                    <a:lnTo>
                      <a:pt x="235458" y="176149"/>
                    </a:lnTo>
                    <a:close/>
                    <a:moveTo>
                      <a:pt x="139827" y="139954"/>
                    </a:moveTo>
                    <a:lnTo>
                      <a:pt x="31369" y="76454"/>
                    </a:lnTo>
                    <a:lnTo>
                      <a:pt x="143383" y="21717"/>
                    </a:lnTo>
                    <a:lnTo>
                      <a:pt x="248539" y="76200"/>
                    </a:lnTo>
                    <a:lnTo>
                      <a:pt x="139700" y="139954"/>
                    </a:lnTo>
                    <a:close/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63500" y="64008"/>
                <a:ext cx="494792" cy="565404"/>
              </a:xfrm>
              <a:custGeom>
                <a:avLst/>
                <a:gdLst/>
                <a:ahLst/>
                <a:cxnLst/>
                <a:rect l="l" t="t" r="r" b="b"/>
                <a:pathLst>
                  <a:path w="494792" h="565404">
                    <a:moveTo>
                      <a:pt x="0" y="565404"/>
                    </a:moveTo>
                    <a:lnTo>
                      <a:pt x="494792" y="565404"/>
                    </a:lnTo>
                    <a:lnTo>
                      <a:pt x="4947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3884749" y="3217304"/>
              <a:ext cx="1599008" cy="1593236"/>
            </a:xfrm>
            <a:custGeom>
              <a:avLst/>
              <a:gdLst/>
              <a:ahLst/>
              <a:cxnLst/>
              <a:rect l="l" t="t" r="r" b="b"/>
              <a:pathLst>
                <a:path w="1599008" h="1593236">
                  <a:moveTo>
                    <a:pt x="0" y="0"/>
                  </a:moveTo>
                  <a:lnTo>
                    <a:pt x="1599008" y="0"/>
                  </a:lnTo>
                  <a:lnTo>
                    <a:pt x="1599008" y="1593235"/>
                  </a:lnTo>
                  <a:lnTo>
                    <a:pt x="0" y="1593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259336" y="7811064"/>
              <a:ext cx="2409234" cy="2395139"/>
            </a:xfrm>
            <a:custGeom>
              <a:avLst/>
              <a:gdLst/>
              <a:ahLst/>
              <a:cxnLst/>
              <a:rect l="l" t="t" r="r" b="b"/>
              <a:pathLst>
                <a:path w="2409234" h="2395139">
                  <a:moveTo>
                    <a:pt x="0" y="0"/>
                  </a:moveTo>
                  <a:lnTo>
                    <a:pt x="2409234" y="0"/>
                  </a:lnTo>
                  <a:lnTo>
                    <a:pt x="2409234" y="2395139"/>
                  </a:lnTo>
                  <a:lnTo>
                    <a:pt x="0" y="2395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624727" y="3893697"/>
              <a:ext cx="1815601" cy="5753415"/>
            </a:xfrm>
            <a:custGeom>
              <a:avLst/>
              <a:gdLst/>
              <a:ahLst/>
              <a:cxnLst/>
              <a:rect l="l" t="t" r="r" b="b"/>
              <a:pathLst>
                <a:path w="1815601" h="5753415">
                  <a:moveTo>
                    <a:pt x="0" y="0"/>
                  </a:moveTo>
                  <a:lnTo>
                    <a:pt x="1815601" y="0"/>
                  </a:lnTo>
                  <a:lnTo>
                    <a:pt x="1815601" y="5753415"/>
                  </a:lnTo>
                  <a:lnTo>
                    <a:pt x="0" y="5753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9393218" y="8760825"/>
              <a:ext cx="1562287" cy="1290844"/>
              <a:chOff x="0" y="0"/>
              <a:chExt cx="641896" cy="53036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41858" cy="530352"/>
              </a:xfrm>
              <a:custGeom>
                <a:avLst/>
                <a:gdLst/>
                <a:ahLst/>
                <a:cxnLst/>
                <a:rect l="l" t="t" r="r" b="b"/>
                <a:pathLst>
                  <a:path w="641858" h="530352">
                    <a:moveTo>
                      <a:pt x="0" y="530352"/>
                    </a:moveTo>
                    <a:lnTo>
                      <a:pt x="641858" y="530352"/>
                    </a:lnTo>
                    <a:lnTo>
                      <a:pt x="6418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9406154" y="2717328"/>
              <a:ext cx="1444451" cy="962372"/>
              <a:chOff x="0" y="0"/>
              <a:chExt cx="593484" cy="39540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593471" cy="395351"/>
              </a:xfrm>
              <a:custGeom>
                <a:avLst/>
                <a:gdLst/>
                <a:ahLst/>
                <a:cxnLst/>
                <a:rect l="l" t="t" r="r" b="b"/>
                <a:pathLst>
                  <a:path w="593471" h="395351">
                    <a:moveTo>
                      <a:pt x="0" y="395351"/>
                    </a:moveTo>
                    <a:lnTo>
                      <a:pt x="593471" y="395351"/>
                    </a:lnTo>
                    <a:lnTo>
                      <a:pt x="5934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9473430" y="6594868"/>
              <a:ext cx="1357818" cy="1334056"/>
              <a:chOff x="0" y="0"/>
              <a:chExt cx="557886" cy="5481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57911" cy="548132"/>
              </a:xfrm>
              <a:custGeom>
                <a:avLst/>
                <a:gdLst/>
                <a:ahLst/>
                <a:cxnLst/>
                <a:rect l="l" t="t" r="r" b="b"/>
                <a:pathLst>
                  <a:path w="557911" h="548132">
                    <a:moveTo>
                      <a:pt x="0" y="548132"/>
                    </a:moveTo>
                    <a:lnTo>
                      <a:pt x="557911" y="548132"/>
                    </a:lnTo>
                    <a:lnTo>
                      <a:pt x="55791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9473430" y="4689967"/>
              <a:ext cx="1349658" cy="1024037"/>
              <a:chOff x="0" y="0"/>
              <a:chExt cx="554533" cy="42075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554482" cy="420751"/>
              </a:xfrm>
              <a:custGeom>
                <a:avLst/>
                <a:gdLst/>
                <a:ahLst/>
                <a:cxnLst/>
                <a:rect l="l" t="t" r="r" b="b"/>
                <a:pathLst>
                  <a:path w="554482" h="420751">
                    <a:moveTo>
                      <a:pt x="0" y="420751"/>
                    </a:moveTo>
                    <a:lnTo>
                      <a:pt x="554482" y="420751"/>
                    </a:lnTo>
                    <a:lnTo>
                      <a:pt x="55448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12540117" y="3883173"/>
              <a:ext cx="1818337" cy="5753415"/>
            </a:xfrm>
            <a:custGeom>
              <a:avLst/>
              <a:gdLst/>
              <a:ahLst/>
              <a:cxnLst/>
              <a:rect l="l" t="t" r="r" b="b"/>
              <a:pathLst>
                <a:path w="1818337" h="5753415">
                  <a:moveTo>
                    <a:pt x="0" y="0"/>
                  </a:moveTo>
                  <a:lnTo>
                    <a:pt x="1818337" y="0"/>
                  </a:lnTo>
                  <a:lnTo>
                    <a:pt x="1818337" y="5753415"/>
                  </a:lnTo>
                  <a:lnTo>
                    <a:pt x="0" y="5753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3" name="Group 23"/>
            <p:cNvGrpSpPr>
              <a:grpSpLocks noChangeAspect="1"/>
            </p:cNvGrpSpPr>
            <p:nvPr/>
          </p:nvGrpSpPr>
          <p:grpSpPr>
            <a:xfrm>
              <a:off x="15789644" y="4502885"/>
              <a:ext cx="1370313" cy="1101374"/>
              <a:chOff x="0" y="0"/>
              <a:chExt cx="563016" cy="45252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562991" cy="452501"/>
              </a:xfrm>
              <a:custGeom>
                <a:avLst/>
                <a:gdLst/>
                <a:ahLst/>
                <a:cxnLst/>
                <a:rect l="l" t="t" r="r" b="b"/>
                <a:pathLst>
                  <a:path w="562991" h="452501">
                    <a:moveTo>
                      <a:pt x="0" y="452501"/>
                    </a:moveTo>
                    <a:lnTo>
                      <a:pt x="562991" y="452501"/>
                    </a:lnTo>
                    <a:lnTo>
                      <a:pt x="5629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5" name="Group 25"/>
            <p:cNvGrpSpPr>
              <a:grpSpLocks noChangeAspect="1"/>
            </p:cNvGrpSpPr>
            <p:nvPr/>
          </p:nvGrpSpPr>
          <p:grpSpPr>
            <a:xfrm>
              <a:off x="15846696" y="2184132"/>
              <a:ext cx="1051485" cy="1129772"/>
              <a:chOff x="0" y="0"/>
              <a:chExt cx="432029" cy="46419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054" cy="464185"/>
              </a:xfrm>
              <a:custGeom>
                <a:avLst/>
                <a:gdLst/>
                <a:ahLst/>
                <a:cxnLst/>
                <a:rect l="l" t="t" r="r" b="b"/>
                <a:pathLst>
                  <a:path w="432054" h="464185">
                    <a:moveTo>
                      <a:pt x="0" y="464185"/>
                    </a:moveTo>
                    <a:lnTo>
                      <a:pt x="432054" y="464185"/>
                    </a:lnTo>
                    <a:lnTo>
                      <a:pt x="4320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15827640" y="6349157"/>
              <a:ext cx="1199807" cy="1465964"/>
              <a:chOff x="0" y="0"/>
              <a:chExt cx="492976" cy="602323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82550" y="381254"/>
                <a:ext cx="129286" cy="153924"/>
              </a:xfrm>
              <a:custGeom>
                <a:avLst/>
                <a:gdLst/>
                <a:ahLst/>
                <a:cxnLst/>
                <a:rect l="l" t="t" r="r" b="b"/>
                <a:pathLst>
                  <a:path w="129286" h="153924">
                    <a:moveTo>
                      <a:pt x="108331" y="41021"/>
                    </a:moveTo>
                    <a:cubicBezTo>
                      <a:pt x="106934" y="41021"/>
                      <a:pt x="105410" y="41148"/>
                      <a:pt x="104013" y="41402"/>
                    </a:cubicBezTo>
                    <a:cubicBezTo>
                      <a:pt x="101092" y="41910"/>
                      <a:pt x="98044" y="42164"/>
                      <a:pt x="94996" y="42164"/>
                    </a:cubicBezTo>
                    <a:cubicBezTo>
                      <a:pt x="72771" y="42164"/>
                      <a:pt x="52578" y="28956"/>
                      <a:pt x="43561" y="8636"/>
                    </a:cubicBezTo>
                    <a:cubicBezTo>
                      <a:pt x="42164" y="5334"/>
                      <a:pt x="40005" y="2413"/>
                      <a:pt x="37465" y="0"/>
                    </a:cubicBezTo>
                    <a:lnTo>
                      <a:pt x="36830" y="1905"/>
                    </a:lnTo>
                    <a:lnTo>
                      <a:pt x="0" y="124333"/>
                    </a:lnTo>
                    <a:lnTo>
                      <a:pt x="58674" y="107061"/>
                    </a:lnTo>
                    <a:lnTo>
                      <a:pt x="98044" y="153924"/>
                    </a:lnTo>
                    <a:lnTo>
                      <a:pt x="128524" y="52705"/>
                    </a:lnTo>
                    <a:lnTo>
                      <a:pt x="129286" y="50038"/>
                    </a:lnTo>
                    <a:cubicBezTo>
                      <a:pt x="127762" y="49022"/>
                      <a:pt x="126365" y="48006"/>
                      <a:pt x="124968" y="46863"/>
                    </a:cubicBezTo>
                    <a:cubicBezTo>
                      <a:pt x="120269" y="43053"/>
                      <a:pt x="114300" y="41021"/>
                      <a:pt x="108204" y="41021"/>
                    </a:cubicBezTo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269240" y="387477"/>
                <a:ext cx="128524" cy="147574"/>
              </a:xfrm>
              <a:custGeom>
                <a:avLst/>
                <a:gdLst/>
                <a:ahLst/>
                <a:cxnLst/>
                <a:rect l="l" t="t" r="r" b="b"/>
                <a:pathLst>
                  <a:path w="128524" h="147574">
                    <a:moveTo>
                      <a:pt x="68707" y="29083"/>
                    </a:moveTo>
                    <a:cubicBezTo>
                      <a:pt x="59690" y="34671"/>
                      <a:pt x="49403" y="37719"/>
                      <a:pt x="38862" y="37719"/>
                    </a:cubicBezTo>
                    <a:cubicBezTo>
                      <a:pt x="35306" y="37719"/>
                      <a:pt x="31750" y="37338"/>
                      <a:pt x="28321" y="36703"/>
                    </a:cubicBezTo>
                    <a:cubicBezTo>
                      <a:pt x="26670" y="36449"/>
                      <a:pt x="25019" y="36195"/>
                      <a:pt x="23241" y="36195"/>
                    </a:cubicBezTo>
                    <a:cubicBezTo>
                      <a:pt x="17399" y="36195"/>
                      <a:pt x="11684" y="38100"/>
                      <a:pt x="7112" y="41529"/>
                    </a:cubicBezTo>
                    <a:cubicBezTo>
                      <a:pt x="4826" y="43307"/>
                      <a:pt x="2413" y="44831"/>
                      <a:pt x="0" y="46101"/>
                    </a:cubicBezTo>
                    <a:lnTo>
                      <a:pt x="635" y="48387"/>
                    </a:lnTo>
                    <a:lnTo>
                      <a:pt x="30480" y="147574"/>
                    </a:lnTo>
                    <a:lnTo>
                      <a:pt x="69850" y="100711"/>
                    </a:lnTo>
                    <a:lnTo>
                      <a:pt x="128524" y="117983"/>
                    </a:lnTo>
                    <a:lnTo>
                      <a:pt x="93726" y="2667"/>
                    </a:lnTo>
                    <a:lnTo>
                      <a:pt x="92964" y="0"/>
                    </a:lnTo>
                    <a:cubicBezTo>
                      <a:pt x="91567" y="1651"/>
                      <a:pt x="90424" y="3556"/>
                      <a:pt x="89408" y="5588"/>
                    </a:cubicBezTo>
                    <a:cubicBezTo>
                      <a:pt x="84836" y="15240"/>
                      <a:pt x="77597" y="23368"/>
                      <a:pt x="68453" y="29083"/>
                    </a:cubicBezTo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63500" y="61468"/>
                <a:ext cx="361696" cy="364236"/>
              </a:xfrm>
              <a:custGeom>
                <a:avLst/>
                <a:gdLst/>
                <a:ahLst/>
                <a:cxnLst/>
                <a:rect l="l" t="t" r="r" b="b"/>
                <a:pathLst>
                  <a:path w="361696" h="364236">
                    <a:moveTo>
                      <a:pt x="271780" y="275082"/>
                    </a:moveTo>
                    <a:cubicBezTo>
                      <a:pt x="247523" y="299339"/>
                      <a:pt x="215138" y="312801"/>
                      <a:pt x="180848" y="312801"/>
                    </a:cubicBezTo>
                    <a:cubicBezTo>
                      <a:pt x="146558" y="312801"/>
                      <a:pt x="114173" y="299466"/>
                      <a:pt x="89916" y="275082"/>
                    </a:cubicBezTo>
                    <a:cubicBezTo>
                      <a:pt x="65659" y="250698"/>
                      <a:pt x="52197" y="218440"/>
                      <a:pt x="52197" y="184150"/>
                    </a:cubicBezTo>
                    <a:cubicBezTo>
                      <a:pt x="52197" y="149860"/>
                      <a:pt x="65532" y="117475"/>
                      <a:pt x="89916" y="93218"/>
                    </a:cubicBezTo>
                    <a:cubicBezTo>
                      <a:pt x="114300" y="68961"/>
                      <a:pt x="146558" y="55499"/>
                      <a:pt x="180848" y="55499"/>
                    </a:cubicBezTo>
                    <a:cubicBezTo>
                      <a:pt x="215138" y="55499"/>
                      <a:pt x="247523" y="68834"/>
                      <a:pt x="271780" y="93218"/>
                    </a:cubicBezTo>
                    <a:cubicBezTo>
                      <a:pt x="296037" y="117602"/>
                      <a:pt x="309499" y="149860"/>
                      <a:pt x="309499" y="184150"/>
                    </a:cubicBezTo>
                    <a:cubicBezTo>
                      <a:pt x="309499" y="218440"/>
                      <a:pt x="296164" y="250825"/>
                      <a:pt x="271780" y="275082"/>
                    </a:cubicBezTo>
                    <a:close/>
                    <a:moveTo>
                      <a:pt x="361696" y="201168"/>
                    </a:moveTo>
                    <a:cubicBezTo>
                      <a:pt x="361696" y="194056"/>
                      <a:pt x="359918" y="186944"/>
                      <a:pt x="356108" y="180467"/>
                    </a:cubicBezTo>
                    <a:cubicBezTo>
                      <a:pt x="350266" y="170307"/>
                      <a:pt x="348996" y="158242"/>
                      <a:pt x="352552" y="147066"/>
                    </a:cubicBezTo>
                    <a:cubicBezTo>
                      <a:pt x="353822" y="142875"/>
                      <a:pt x="354457" y="138684"/>
                      <a:pt x="354457" y="134493"/>
                    </a:cubicBezTo>
                    <a:cubicBezTo>
                      <a:pt x="354457" y="120523"/>
                      <a:pt x="347345" y="107188"/>
                      <a:pt x="335153" y="99314"/>
                    </a:cubicBezTo>
                    <a:cubicBezTo>
                      <a:pt x="330200" y="96139"/>
                      <a:pt x="326009" y="92075"/>
                      <a:pt x="322834" y="87376"/>
                    </a:cubicBezTo>
                    <a:cubicBezTo>
                      <a:pt x="319659" y="82677"/>
                      <a:pt x="317500" y="77216"/>
                      <a:pt x="316484" y="71501"/>
                    </a:cubicBezTo>
                    <a:cubicBezTo>
                      <a:pt x="314833" y="62230"/>
                      <a:pt x="310134" y="53975"/>
                      <a:pt x="303530" y="48006"/>
                    </a:cubicBezTo>
                    <a:cubicBezTo>
                      <a:pt x="296926" y="42037"/>
                      <a:pt x="288290" y="38100"/>
                      <a:pt x="278892" y="37338"/>
                    </a:cubicBezTo>
                    <a:cubicBezTo>
                      <a:pt x="273050" y="36830"/>
                      <a:pt x="267462" y="35179"/>
                      <a:pt x="262509" y="32385"/>
                    </a:cubicBezTo>
                    <a:cubicBezTo>
                      <a:pt x="257556" y="29591"/>
                      <a:pt x="252984" y="25908"/>
                      <a:pt x="249428" y="21209"/>
                    </a:cubicBezTo>
                    <a:cubicBezTo>
                      <a:pt x="241427" y="10795"/>
                      <a:pt x="229108" y="5080"/>
                      <a:pt x="216535" y="5080"/>
                    </a:cubicBezTo>
                    <a:cubicBezTo>
                      <a:pt x="211074" y="5080"/>
                      <a:pt x="205613" y="6096"/>
                      <a:pt x="200279" y="8382"/>
                    </a:cubicBezTo>
                    <a:cubicBezTo>
                      <a:pt x="194945" y="10668"/>
                      <a:pt x="189611" y="11684"/>
                      <a:pt x="184023" y="11684"/>
                    </a:cubicBezTo>
                    <a:cubicBezTo>
                      <a:pt x="178054" y="11684"/>
                      <a:pt x="172212" y="10414"/>
                      <a:pt x="166751" y="7874"/>
                    </a:cubicBezTo>
                    <a:lnTo>
                      <a:pt x="166751" y="7874"/>
                    </a:lnTo>
                    <a:cubicBezTo>
                      <a:pt x="149606" y="0"/>
                      <a:pt x="129286" y="4699"/>
                      <a:pt x="117221" y="19304"/>
                    </a:cubicBezTo>
                    <a:cubicBezTo>
                      <a:pt x="113538" y="23876"/>
                      <a:pt x="108966" y="27432"/>
                      <a:pt x="103886" y="30099"/>
                    </a:cubicBezTo>
                    <a:cubicBezTo>
                      <a:pt x="98806" y="32766"/>
                      <a:pt x="93091" y="34163"/>
                      <a:pt x="87376" y="34544"/>
                    </a:cubicBezTo>
                    <a:cubicBezTo>
                      <a:pt x="77978" y="35052"/>
                      <a:pt x="69215" y="38735"/>
                      <a:pt x="62484" y="44577"/>
                    </a:cubicBezTo>
                    <a:cubicBezTo>
                      <a:pt x="55753" y="50419"/>
                      <a:pt x="50800" y="58420"/>
                      <a:pt x="48895" y="67691"/>
                    </a:cubicBezTo>
                    <a:cubicBezTo>
                      <a:pt x="47752" y="73406"/>
                      <a:pt x="45339" y="78740"/>
                      <a:pt x="42037" y="83439"/>
                    </a:cubicBezTo>
                    <a:cubicBezTo>
                      <a:pt x="38735" y="88138"/>
                      <a:pt x="34417" y="92075"/>
                      <a:pt x="29464" y="95123"/>
                    </a:cubicBezTo>
                    <a:cubicBezTo>
                      <a:pt x="16637" y="102743"/>
                      <a:pt x="9144" y="116459"/>
                      <a:pt x="9144" y="130810"/>
                    </a:cubicBezTo>
                    <a:cubicBezTo>
                      <a:pt x="9144" y="134620"/>
                      <a:pt x="9652" y="138557"/>
                      <a:pt x="10795" y="142367"/>
                    </a:cubicBezTo>
                    <a:cubicBezTo>
                      <a:pt x="11938" y="146177"/>
                      <a:pt x="12446" y="149987"/>
                      <a:pt x="12446" y="153924"/>
                    </a:cubicBezTo>
                    <a:cubicBezTo>
                      <a:pt x="12446" y="161544"/>
                      <a:pt x="10414" y="169037"/>
                      <a:pt x="6350" y="175641"/>
                    </a:cubicBezTo>
                    <a:cubicBezTo>
                      <a:pt x="2286" y="182245"/>
                      <a:pt x="0" y="189865"/>
                      <a:pt x="0" y="197358"/>
                    </a:cubicBezTo>
                    <a:cubicBezTo>
                      <a:pt x="0" y="207772"/>
                      <a:pt x="3937" y="218186"/>
                      <a:pt x="11557" y="226187"/>
                    </a:cubicBezTo>
                    <a:lnTo>
                      <a:pt x="11557" y="226187"/>
                    </a:lnTo>
                    <a:cubicBezTo>
                      <a:pt x="19685" y="234569"/>
                      <a:pt x="23749" y="246126"/>
                      <a:pt x="22987" y="257683"/>
                    </a:cubicBezTo>
                    <a:cubicBezTo>
                      <a:pt x="22860" y="258572"/>
                      <a:pt x="22860" y="259588"/>
                      <a:pt x="22860" y="260477"/>
                    </a:cubicBezTo>
                    <a:cubicBezTo>
                      <a:pt x="22860" y="278257"/>
                      <a:pt x="34163" y="294132"/>
                      <a:pt x="51181" y="299847"/>
                    </a:cubicBezTo>
                    <a:cubicBezTo>
                      <a:pt x="56769" y="301752"/>
                      <a:pt x="61722" y="304673"/>
                      <a:pt x="65913" y="308483"/>
                    </a:cubicBezTo>
                    <a:cubicBezTo>
                      <a:pt x="70104" y="312293"/>
                      <a:pt x="73533" y="317119"/>
                      <a:pt x="75946" y="322453"/>
                    </a:cubicBezTo>
                    <a:cubicBezTo>
                      <a:pt x="82677" y="337693"/>
                      <a:pt x="97663" y="347218"/>
                      <a:pt x="113919" y="347218"/>
                    </a:cubicBezTo>
                    <a:cubicBezTo>
                      <a:pt x="116078" y="347218"/>
                      <a:pt x="118364" y="347091"/>
                      <a:pt x="120523" y="346710"/>
                    </a:cubicBezTo>
                    <a:cubicBezTo>
                      <a:pt x="122682" y="346329"/>
                      <a:pt x="124968" y="346202"/>
                      <a:pt x="127127" y="346202"/>
                    </a:cubicBezTo>
                    <a:cubicBezTo>
                      <a:pt x="136398" y="346202"/>
                      <a:pt x="145542" y="349377"/>
                      <a:pt x="153035" y="355219"/>
                    </a:cubicBezTo>
                    <a:cubicBezTo>
                      <a:pt x="160528" y="361188"/>
                      <a:pt x="169672" y="364236"/>
                      <a:pt x="178943" y="364236"/>
                    </a:cubicBezTo>
                    <a:cubicBezTo>
                      <a:pt x="187706" y="364236"/>
                      <a:pt x="196469" y="361442"/>
                      <a:pt x="203835" y="355981"/>
                    </a:cubicBezTo>
                    <a:cubicBezTo>
                      <a:pt x="211074" y="350520"/>
                      <a:pt x="219837" y="347599"/>
                      <a:pt x="228727" y="347599"/>
                    </a:cubicBezTo>
                    <a:cubicBezTo>
                      <a:pt x="231267" y="347599"/>
                      <a:pt x="233934" y="347853"/>
                      <a:pt x="236474" y="348361"/>
                    </a:cubicBezTo>
                    <a:cubicBezTo>
                      <a:pt x="239014" y="348869"/>
                      <a:pt x="241681" y="349123"/>
                      <a:pt x="244221" y="349123"/>
                    </a:cubicBezTo>
                    <a:cubicBezTo>
                      <a:pt x="259969" y="349123"/>
                      <a:pt x="274701" y="340106"/>
                      <a:pt x="281686" y="325374"/>
                    </a:cubicBezTo>
                    <a:cubicBezTo>
                      <a:pt x="284226" y="320040"/>
                      <a:pt x="287782" y="315468"/>
                      <a:pt x="292100" y="311785"/>
                    </a:cubicBezTo>
                    <a:cubicBezTo>
                      <a:pt x="296418" y="308102"/>
                      <a:pt x="301498" y="305181"/>
                      <a:pt x="307086" y="303530"/>
                    </a:cubicBezTo>
                    <a:cubicBezTo>
                      <a:pt x="324612" y="298196"/>
                      <a:pt x="336550" y="281940"/>
                      <a:pt x="336550" y="263779"/>
                    </a:cubicBezTo>
                    <a:cubicBezTo>
                      <a:pt x="336550" y="263271"/>
                      <a:pt x="336550" y="262636"/>
                      <a:pt x="336550" y="262128"/>
                    </a:cubicBezTo>
                    <a:cubicBezTo>
                      <a:pt x="336550" y="261620"/>
                      <a:pt x="336550" y="260985"/>
                      <a:pt x="336550" y="260477"/>
                    </a:cubicBezTo>
                    <a:cubicBezTo>
                      <a:pt x="336550" y="249428"/>
                      <a:pt x="340995" y="238760"/>
                      <a:pt x="348869" y="230886"/>
                    </a:cubicBezTo>
                    <a:cubicBezTo>
                      <a:pt x="356997" y="222885"/>
                      <a:pt x="361188" y="212090"/>
                      <a:pt x="361188" y="201295"/>
                    </a:cubicBezTo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61290" y="180594"/>
                <a:ext cx="172212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172212" h="130175">
                    <a:moveTo>
                      <a:pt x="68834" y="130175"/>
                    </a:moveTo>
                    <a:cubicBezTo>
                      <a:pt x="64643" y="130175"/>
                      <a:pt x="60325" y="128778"/>
                      <a:pt x="56896" y="125984"/>
                    </a:cubicBezTo>
                    <a:lnTo>
                      <a:pt x="9398" y="87376"/>
                    </a:lnTo>
                    <a:cubicBezTo>
                      <a:pt x="1270" y="80772"/>
                      <a:pt x="0" y="68834"/>
                      <a:pt x="6604" y="60706"/>
                    </a:cubicBezTo>
                    <a:cubicBezTo>
                      <a:pt x="13208" y="52578"/>
                      <a:pt x="25146" y="51308"/>
                      <a:pt x="33274" y="57912"/>
                    </a:cubicBezTo>
                    <a:lnTo>
                      <a:pt x="66802" y="85090"/>
                    </a:lnTo>
                    <a:lnTo>
                      <a:pt x="137160" y="8255"/>
                    </a:lnTo>
                    <a:cubicBezTo>
                      <a:pt x="144272" y="508"/>
                      <a:pt x="156210" y="0"/>
                      <a:pt x="163957" y="7112"/>
                    </a:cubicBezTo>
                    <a:cubicBezTo>
                      <a:pt x="171704" y="14224"/>
                      <a:pt x="172212" y="26162"/>
                      <a:pt x="165100" y="33909"/>
                    </a:cubicBezTo>
                    <a:lnTo>
                      <a:pt x="82677" y="123952"/>
                    </a:lnTo>
                    <a:cubicBezTo>
                      <a:pt x="78994" y="128016"/>
                      <a:pt x="73787" y="130175"/>
                      <a:pt x="68707" y="130175"/>
                    </a:cubicBezTo>
                  </a:path>
                </a:pathLst>
              </a:custGeom>
              <a:solidFill>
                <a:srgbClr val="B39B6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6421" y="63500"/>
                <a:ext cx="363093" cy="475361"/>
              </a:xfrm>
              <a:custGeom>
                <a:avLst/>
                <a:gdLst/>
                <a:ahLst/>
                <a:cxnLst/>
                <a:rect l="l" t="t" r="r" b="b"/>
                <a:pathLst>
                  <a:path w="363093" h="475361">
                    <a:moveTo>
                      <a:pt x="0" y="475361"/>
                    </a:moveTo>
                    <a:lnTo>
                      <a:pt x="363093" y="475361"/>
                    </a:lnTo>
                    <a:lnTo>
                      <a:pt x="36309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3" name="Group 33"/>
            <p:cNvGrpSpPr>
              <a:grpSpLocks noChangeAspect="1"/>
            </p:cNvGrpSpPr>
            <p:nvPr/>
          </p:nvGrpSpPr>
          <p:grpSpPr>
            <a:xfrm>
              <a:off x="15661585" y="8603648"/>
              <a:ext cx="1537505" cy="1401331"/>
              <a:chOff x="0" y="0"/>
              <a:chExt cx="631723" cy="57576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65481" y="63500"/>
                <a:ext cx="290195" cy="290322"/>
              </a:xfrm>
              <a:custGeom>
                <a:avLst/>
                <a:gdLst/>
                <a:ahLst/>
                <a:cxnLst/>
                <a:rect l="l" t="t" r="r" b="b"/>
                <a:pathLst>
                  <a:path w="290195" h="290322">
                    <a:moveTo>
                      <a:pt x="145034" y="290195"/>
                    </a:moveTo>
                    <a:cubicBezTo>
                      <a:pt x="142494" y="290195"/>
                      <a:pt x="140081" y="289179"/>
                      <a:pt x="138303" y="287401"/>
                    </a:cubicBezTo>
                    <a:cubicBezTo>
                      <a:pt x="70231" y="219329"/>
                      <a:pt x="0" y="149098"/>
                      <a:pt x="0" y="77343"/>
                    </a:cubicBezTo>
                    <a:cubicBezTo>
                      <a:pt x="0" y="34671"/>
                      <a:pt x="34671" y="0"/>
                      <a:pt x="77216" y="0"/>
                    </a:cubicBezTo>
                    <a:cubicBezTo>
                      <a:pt x="107061" y="0"/>
                      <a:pt x="132080" y="12827"/>
                      <a:pt x="145161" y="32639"/>
                    </a:cubicBezTo>
                    <a:cubicBezTo>
                      <a:pt x="157988" y="11557"/>
                      <a:pt x="181483" y="0"/>
                      <a:pt x="212852" y="0"/>
                    </a:cubicBezTo>
                    <a:cubicBezTo>
                      <a:pt x="255524" y="0"/>
                      <a:pt x="290195" y="34671"/>
                      <a:pt x="290195" y="77343"/>
                    </a:cubicBezTo>
                    <a:cubicBezTo>
                      <a:pt x="290195" y="148971"/>
                      <a:pt x="219964" y="219329"/>
                      <a:pt x="152019" y="287274"/>
                    </a:cubicBezTo>
                    <a:lnTo>
                      <a:pt x="151765" y="287528"/>
                    </a:lnTo>
                    <a:cubicBezTo>
                      <a:pt x="149987" y="289306"/>
                      <a:pt x="147574" y="290322"/>
                      <a:pt x="145034" y="290322"/>
                    </a:cubicBezTo>
                    <a:close/>
                    <a:moveTo>
                      <a:pt x="77216" y="19050"/>
                    </a:moveTo>
                    <a:cubicBezTo>
                      <a:pt x="45085" y="19050"/>
                      <a:pt x="18923" y="45212"/>
                      <a:pt x="18923" y="77343"/>
                    </a:cubicBezTo>
                    <a:cubicBezTo>
                      <a:pt x="18923" y="138938"/>
                      <a:pt x="81915" y="204089"/>
                      <a:pt x="144907" y="267208"/>
                    </a:cubicBezTo>
                    <a:cubicBezTo>
                      <a:pt x="208026" y="204089"/>
                      <a:pt x="270891" y="138938"/>
                      <a:pt x="270891" y="77343"/>
                    </a:cubicBezTo>
                    <a:cubicBezTo>
                      <a:pt x="270891" y="45212"/>
                      <a:pt x="244729" y="19050"/>
                      <a:pt x="212598" y="19050"/>
                    </a:cubicBezTo>
                    <a:cubicBezTo>
                      <a:pt x="189357" y="19050"/>
                      <a:pt x="160274" y="26543"/>
                      <a:pt x="154178" y="62103"/>
                    </a:cubicBezTo>
                    <a:cubicBezTo>
                      <a:pt x="153416" y="66802"/>
                      <a:pt x="149225" y="70231"/>
                      <a:pt x="144399" y="69977"/>
                    </a:cubicBezTo>
                    <a:cubicBezTo>
                      <a:pt x="139573" y="69723"/>
                      <a:pt x="135763" y="66040"/>
                      <a:pt x="135255" y="61341"/>
                    </a:cubicBezTo>
                    <a:cubicBezTo>
                      <a:pt x="132842" y="33528"/>
                      <a:pt x="104140" y="19050"/>
                      <a:pt x="76962" y="19050"/>
                    </a:cubicBez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265049" y="192024"/>
                <a:ext cx="90170" cy="23876"/>
              </a:xfrm>
              <a:custGeom>
                <a:avLst/>
                <a:gdLst/>
                <a:ahLst/>
                <a:cxnLst/>
                <a:rect l="l" t="t" r="r" b="b"/>
                <a:pathLst>
                  <a:path w="90170" h="23876">
                    <a:moveTo>
                      <a:pt x="78232" y="23876"/>
                    </a:moveTo>
                    <a:lnTo>
                      <a:pt x="11938" y="23876"/>
                    </a:lnTo>
                    <a:cubicBezTo>
                      <a:pt x="5334" y="23876"/>
                      <a:pt x="0" y="18542"/>
                      <a:pt x="0" y="11938"/>
                    </a:cubicBezTo>
                    <a:cubicBezTo>
                      <a:pt x="0" y="5334"/>
                      <a:pt x="5334" y="0"/>
                      <a:pt x="11938" y="0"/>
                    </a:cubicBezTo>
                    <a:lnTo>
                      <a:pt x="78232" y="0"/>
                    </a:lnTo>
                    <a:cubicBezTo>
                      <a:pt x="84836" y="0"/>
                      <a:pt x="90170" y="5334"/>
                      <a:pt x="90170" y="11938"/>
                    </a:cubicBezTo>
                    <a:cubicBezTo>
                      <a:pt x="90170" y="18542"/>
                      <a:pt x="84836" y="23876"/>
                      <a:pt x="78232" y="23876"/>
                    </a:cubicBez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298196" y="159004"/>
                <a:ext cx="23876" cy="90170"/>
              </a:xfrm>
              <a:custGeom>
                <a:avLst/>
                <a:gdLst/>
                <a:ahLst/>
                <a:cxnLst/>
                <a:rect l="l" t="t" r="r" b="b"/>
                <a:pathLst>
                  <a:path w="23876" h="90170">
                    <a:moveTo>
                      <a:pt x="11938" y="90043"/>
                    </a:moveTo>
                    <a:cubicBezTo>
                      <a:pt x="5334" y="90043"/>
                      <a:pt x="0" y="84709"/>
                      <a:pt x="0" y="78105"/>
                    </a:cubicBezTo>
                    <a:lnTo>
                      <a:pt x="0" y="11938"/>
                    </a:lnTo>
                    <a:cubicBezTo>
                      <a:pt x="0" y="5334"/>
                      <a:pt x="5334" y="0"/>
                      <a:pt x="11938" y="0"/>
                    </a:cubicBezTo>
                    <a:cubicBezTo>
                      <a:pt x="18542" y="0"/>
                      <a:pt x="23876" y="5334"/>
                      <a:pt x="23876" y="11938"/>
                    </a:cubicBezTo>
                    <a:lnTo>
                      <a:pt x="23876" y="78232"/>
                    </a:lnTo>
                    <a:cubicBezTo>
                      <a:pt x="23876" y="84836"/>
                      <a:pt x="18542" y="90170"/>
                      <a:pt x="11938" y="90170"/>
                    </a:cubicBez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61087" y="149225"/>
                <a:ext cx="188087" cy="302514"/>
              </a:xfrm>
              <a:custGeom>
                <a:avLst/>
                <a:gdLst/>
                <a:ahLst/>
                <a:cxnLst/>
                <a:rect l="l" t="t" r="r" b="b"/>
                <a:pathLst>
                  <a:path w="188087" h="302514">
                    <a:moveTo>
                      <a:pt x="117602" y="302514"/>
                    </a:moveTo>
                    <a:cubicBezTo>
                      <a:pt x="114808" y="302514"/>
                      <a:pt x="112141" y="301244"/>
                      <a:pt x="110236" y="299085"/>
                    </a:cubicBezTo>
                    <a:cubicBezTo>
                      <a:pt x="106934" y="295148"/>
                      <a:pt x="102743" y="290068"/>
                      <a:pt x="97790" y="284226"/>
                    </a:cubicBezTo>
                    <a:cubicBezTo>
                      <a:pt x="82169" y="265557"/>
                      <a:pt x="60706" y="239903"/>
                      <a:pt x="43815" y="217297"/>
                    </a:cubicBezTo>
                    <a:cubicBezTo>
                      <a:pt x="39497" y="211455"/>
                      <a:pt x="27813" y="189865"/>
                      <a:pt x="17907" y="165608"/>
                    </a:cubicBezTo>
                    <a:cubicBezTo>
                      <a:pt x="4953" y="133858"/>
                      <a:pt x="0" y="110490"/>
                      <a:pt x="3429" y="96139"/>
                    </a:cubicBezTo>
                    <a:lnTo>
                      <a:pt x="22987" y="13335"/>
                    </a:lnTo>
                    <a:cubicBezTo>
                      <a:pt x="24892" y="5207"/>
                      <a:pt x="31242" y="0"/>
                      <a:pt x="39243" y="0"/>
                    </a:cubicBezTo>
                    <a:cubicBezTo>
                      <a:pt x="55372" y="0"/>
                      <a:pt x="72517" y="20828"/>
                      <a:pt x="73406" y="55753"/>
                    </a:cubicBezTo>
                    <a:cubicBezTo>
                      <a:pt x="73406" y="56515"/>
                      <a:pt x="73406" y="57150"/>
                      <a:pt x="73279" y="57912"/>
                    </a:cubicBezTo>
                    <a:lnTo>
                      <a:pt x="73025" y="59182"/>
                    </a:lnTo>
                    <a:cubicBezTo>
                      <a:pt x="67818" y="84836"/>
                      <a:pt x="65278" y="97663"/>
                      <a:pt x="67056" y="107950"/>
                    </a:cubicBezTo>
                    <a:cubicBezTo>
                      <a:pt x="67564" y="110617"/>
                      <a:pt x="68326" y="113157"/>
                      <a:pt x="69469" y="116078"/>
                    </a:cubicBezTo>
                    <a:cubicBezTo>
                      <a:pt x="73406" y="110236"/>
                      <a:pt x="79629" y="106807"/>
                      <a:pt x="86995" y="106807"/>
                    </a:cubicBezTo>
                    <a:cubicBezTo>
                      <a:pt x="98679" y="106807"/>
                      <a:pt x="112268" y="115062"/>
                      <a:pt x="127254" y="131445"/>
                    </a:cubicBezTo>
                    <a:cubicBezTo>
                      <a:pt x="133731" y="137795"/>
                      <a:pt x="141859" y="145796"/>
                      <a:pt x="154940" y="160909"/>
                    </a:cubicBezTo>
                    <a:cubicBezTo>
                      <a:pt x="158115" y="164592"/>
                      <a:pt x="160401" y="167132"/>
                      <a:pt x="162306" y="169164"/>
                    </a:cubicBezTo>
                    <a:cubicBezTo>
                      <a:pt x="169037" y="176530"/>
                      <a:pt x="170053" y="178054"/>
                      <a:pt x="171704" y="187579"/>
                    </a:cubicBezTo>
                    <a:cubicBezTo>
                      <a:pt x="172212" y="190246"/>
                      <a:pt x="172847" y="193929"/>
                      <a:pt x="173990" y="199136"/>
                    </a:cubicBezTo>
                    <a:lnTo>
                      <a:pt x="187198" y="258445"/>
                    </a:lnTo>
                    <a:cubicBezTo>
                      <a:pt x="188087" y="262636"/>
                      <a:pt x="186182" y="266827"/>
                      <a:pt x="182372" y="268859"/>
                    </a:cubicBezTo>
                    <a:lnTo>
                      <a:pt x="122174" y="301244"/>
                    </a:lnTo>
                    <a:cubicBezTo>
                      <a:pt x="120777" y="302006"/>
                      <a:pt x="119126" y="302387"/>
                      <a:pt x="117602" y="302387"/>
                    </a:cubicBezTo>
                    <a:close/>
                    <a:moveTo>
                      <a:pt x="41021" y="19812"/>
                    </a:moveTo>
                    <a:lnTo>
                      <a:pt x="21971" y="100584"/>
                    </a:lnTo>
                    <a:cubicBezTo>
                      <a:pt x="16383" y="124460"/>
                      <a:pt x="51689" y="196088"/>
                      <a:pt x="59055" y="205740"/>
                    </a:cubicBezTo>
                    <a:cubicBezTo>
                      <a:pt x="75692" y="227965"/>
                      <a:pt x="96901" y="253365"/>
                      <a:pt x="112395" y="271907"/>
                    </a:cubicBezTo>
                    <a:cubicBezTo>
                      <a:pt x="115062" y="275209"/>
                      <a:pt x="117602" y="278130"/>
                      <a:pt x="119888" y="280924"/>
                    </a:cubicBezTo>
                    <a:lnTo>
                      <a:pt x="166878" y="255651"/>
                    </a:lnTo>
                    <a:lnTo>
                      <a:pt x="155194" y="203327"/>
                    </a:lnTo>
                    <a:cubicBezTo>
                      <a:pt x="153924" y="197612"/>
                      <a:pt x="153162" y="193802"/>
                      <a:pt x="152781" y="191008"/>
                    </a:cubicBezTo>
                    <a:cubicBezTo>
                      <a:pt x="152400" y="188976"/>
                      <a:pt x="152019" y="186817"/>
                      <a:pt x="151765" y="186436"/>
                    </a:cubicBezTo>
                    <a:cubicBezTo>
                      <a:pt x="151511" y="185801"/>
                      <a:pt x="149860" y="184023"/>
                      <a:pt x="147955" y="181991"/>
                    </a:cubicBezTo>
                    <a:cubicBezTo>
                      <a:pt x="146050" y="179959"/>
                      <a:pt x="143637" y="177292"/>
                      <a:pt x="140335" y="173482"/>
                    </a:cubicBezTo>
                    <a:cubicBezTo>
                      <a:pt x="127635" y="158877"/>
                      <a:pt x="119888" y="151130"/>
                      <a:pt x="113538" y="145034"/>
                    </a:cubicBezTo>
                    <a:cubicBezTo>
                      <a:pt x="113411" y="144907"/>
                      <a:pt x="113284" y="144780"/>
                      <a:pt x="113157" y="144653"/>
                    </a:cubicBezTo>
                    <a:cubicBezTo>
                      <a:pt x="96901" y="127000"/>
                      <a:pt x="88392" y="126111"/>
                      <a:pt x="86741" y="126111"/>
                    </a:cubicBezTo>
                    <a:cubicBezTo>
                      <a:pt x="85598" y="126111"/>
                      <a:pt x="85344" y="126365"/>
                      <a:pt x="84963" y="127000"/>
                    </a:cubicBezTo>
                    <a:cubicBezTo>
                      <a:pt x="83185" y="130175"/>
                      <a:pt x="83058" y="139700"/>
                      <a:pt x="90170" y="152146"/>
                    </a:cubicBezTo>
                    <a:cubicBezTo>
                      <a:pt x="90678" y="152781"/>
                      <a:pt x="91186" y="153416"/>
                      <a:pt x="91694" y="154051"/>
                    </a:cubicBezTo>
                    <a:lnTo>
                      <a:pt x="92837" y="155321"/>
                    </a:lnTo>
                    <a:cubicBezTo>
                      <a:pt x="96012" y="159131"/>
                      <a:pt x="102743" y="167005"/>
                      <a:pt x="115824" y="182753"/>
                    </a:cubicBezTo>
                    <a:cubicBezTo>
                      <a:pt x="115951" y="182880"/>
                      <a:pt x="115951" y="183007"/>
                      <a:pt x="116078" y="183007"/>
                    </a:cubicBezTo>
                    <a:cubicBezTo>
                      <a:pt x="118872" y="186690"/>
                      <a:pt x="119507" y="190373"/>
                      <a:pt x="117729" y="193929"/>
                    </a:cubicBezTo>
                    <a:cubicBezTo>
                      <a:pt x="116078" y="197231"/>
                      <a:pt x="112776" y="199263"/>
                      <a:pt x="109220" y="199263"/>
                    </a:cubicBezTo>
                    <a:cubicBezTo>
                      <a:pt x="104775" y="199263"/>
                      <a:pt x="102870" y="196977"/>
                      <a:pt x="99060" y="192659"/>
                    </a:cubicBezTo>
                    <a:cubicBezTo>
                      <a:pt x="97282" y="190627"/>
                      <a:pt x="94996" y="187833"/>
                      <a:pt x="92329" y="184658"/>
                    </a:cubicBezTo>
                    <a:cubicBezTo>
                      <a:pt x="86995" y="178308"/>
                      <a:pt x="80899" y="170942"/>
                      <a:pt x="77216" y="166243"/>
                    </a:cubicBezTo>
                    <a:cubicBezTo>
                      <a:pt x="75565" y="164338"/>
                      <a:pt x="74930" y="163449"/>
                      <a:pt x="74295" y="162560"/>
                    </a:cubicBezTo>
                    <a:lnTo>
                      <a:pt x="72390" y="159512"/>
                    </a:lnTo>
                    <a:cubicBezTo>
                      <a:pt x="43561" y="114046"/>
                      <a:pt x="43053" y="111125"/>
                      <a:pt x="54229" y="55372"/>
                    </a:cubicBezTo>
                    <a:lnTo>
                      <a:pt x="54229" y="55118"/>
                    </a:lnTo>
                    <a:cubicBezTo>
                      <a:pt x="53467" y="33020"/>
                      <a:pt x="45212" y="22606"/>
                      <a:pt x="40894" y="19812"/>
                    </a:cubicBez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163957" y="391795"/>
                <a:ext cx="125222" cy="112522"/>
              </a:xfrm>
              <a:custGeom>
                <a:avLst/>
                <a:gdLst/>
                <a:ahLst/>
                <a:cxnLst/>
                <a:rect l="l" t="t" r="r" b="b"/>
                <a:pathLst>
                  <a:path w="125222" h="112522">
                    <a:moveTo>
                      <a:pt x="36830" y="112395"/>
                    </a:moveTo>
                    <a:cubicBezTo>
                      <a:pt x="35941" y="112395"/>
                      <a:pt x="35052" y="112268"/>
                      <a:pt x="34036" y="112014"/>
                    </a:cubicBezTo>
                    <a:cubicBezTo>
                      <a:pt x="31623" y="111252"/>
                      <a:pt x="29591" y="109601"/>
                      <a:pt x="28448" y="107442"/>
                    </a:cubicBezTo>
                    <a:lnTo>
                      <a:pt x="1524" y="57531"/>
                    </a:lnTo>
                    <a:cubicBezTo>
                      <a:pt x="381" y="55245"/>
                      <a:pt x="0" y="52705"/>
                      <a:pt x="762" y="50292"/>
                    </a:cubicBezTo>
                    <a:cubicBezTo>
                      <a:pt x="1524" y="47879"/>
                      <a:pt x="3175" y="45847"/>
                      <a:pt x="5334" y="44704"/>
                    </a:cubicBezTo>
                    <a:lnTo>
                      <a:pt x="83820" y="2540"/>
                    </a:lnTo>
                    <a:cubicBezTo>
                      <a:pt x="88392" y="0"/>
                      <a:pt x="94234" y="1778"/>
                      <a:pt x="96774" y="6477"/>
                    </a:cubicBezTo>
                    <a:lnTo>
                      <a:pt x="123698" y="56388"/>
                    </a:lnTo>
                    <a:cubicBezTo>
                      <a:pt x="124841" y="58674"/>
                      <a:pt x="125222" y="61214"/>
                      <a:pt x="124460" y="63627"/>
                    </a:cubicBezTo>
                    <a:cubicBezTo>
                      <a:pt x="123698" y="66040"/>
                      <a:pt x="122047" y="68072"/>
                      <a:pt x="119888" y="69215"/>
                    </a:cubicBezTo>
                    <a:lnTo>
                      <a:pt x="41402" y="111379"/>
                    </a:lnTo>
                    <a:cubicBezTo>
                      <a:pt x="40005" y="112141"/>
                      <a:pt x="38481" y="112522"/>
                      <a:pt x="36830" y="112522"/>
                    </a:cubicBezTo>
                    <a:close/>
                    <a:moveTo>
                      <a:pt x="22860" y="56769"/>
                    </a:moveTo>
                    <a:lnTo>
                      <a:pt x="40767" y="89916"/>
                    </a:lnTo>
                    <a:lnTo>
                      <a:pt x="102489" y="56769"/>
                    </a:lnTo>
                    <a:lnTo>
                      <a:pt x="84582" y="23622"/>
                    </a:lnTo>
                    <a:lnTo>
                      <a:pt x="22860" y="56769"/>
                    </a:ln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372491" y="153670"/>
                <a:ext cx="192659" cy="302387"/>
              </a:xfrm>
              <a:custGeom>
                <a:avLst/>
                <a:gdLst/>
                <a:ahLst/>
                <a:cxnLst/>
                <a:rect l="l" t="t" r="r" b="b"/>
                <a:pathLst>
                  <a:path w="192659" h="302387">
                    <a:moveTo>
                      <a:pt x="70358" y="302387"/>
                    </a:moveTo>
                    <a:cubicBezTo>
                      <a:pt x="68834" y="302387"/>
                      <a:pt x="67310" y="302006"/>
                      <a:pt x="65913" y="301244"/>
                    </a:cubicBezTo>
                    <a:lnTo>
                      <a:pt x="5715" y="268859"/>
                    </a:lnTo>
                    <a:cubicBezTo>
                      <a:pt x="1905" y="266827"/>
                      <a:pt x="0" y="262509"/>
                      <a:pt x="889" y="258445"/>
                    </a:cubicBezTo>
                    <a:lnTo>
                      <a:pt x="14224" y="199136"/>
                    </a:lnTo>
                    <a:cubicBezTo>
                      <a:pt x="15367" y="193802"/>
                      <a:pt x="16129" y="190119"/>
                      <a:pt x="16510" y="187452"/>
                    </a:cubicBezTo>
                    <a:cubicBezTo>
                      <a:pt x="18288" y="177927"/>
                      <a:pt x="19177" y="176403"/>
                      <a:pt x="25908" y="169037"/>
                    </a:cubicBezTo>
                    <a:cubicBezTo>
                      <a:pt x="27813" y="167005"/>
                      <a:pt x="30099" y="164465"/>
                      <a:pt x="33147" y="160909"/>
                    </a:cubicBezTo>
                    <a:cubicBezTo>
                      <a:pt x="46228" y="145796"/>
                      <a:pt x="54356" y="137795"/>
                      <a:pt x="60833" y="131445"/>
                    </a:cubicBezTo>
                    <a:cubicBezTo>
                      <a:pt x="75819" y="115189"/>
                      <a:pt x="89281" y="106807"/>
                      <a:pt x="101092" y="106807"/>
                    </a:cubicBezTo>
                    <a:cubicBezTo>
                      <a:pt x="108331" y="106807"/>
                      <a:pt x="114681" y="110109"/>
                      <a:pt x="118618" y="116078"/>
                    </a:cubicBezTo>
                    <a:cubicBezTo>
                      <a:pt x="119761" y="113284"/>
                      <a:pt x="120523" y="110617"/>
                      <a:pt x="121031" y="107950"/>
                    </a:cubicBezTo>
                    <a:cubicBezTo>
                      <a:pt x="122809" y="97663"/>
                      <a:pt x="120269" y="84709"/>
                      <a:pt x="115062" y="59182"/>
                    </a:cubicBezTo>
                    <a:lnTo>
                      <a:pt x="114808" y="57912"/>
                    </a:lnTo>
                    <a:cubicBezTo>
                      <a:pt x="114681" y="57150"/>
                      <a:pt x="114554" y="56515"/>
                      <a:pt x="114554" y="55753"/>
                    </a:cubicBezTo>
                    <a:cubicBezTo>
                      <a:pt x="115443" y="20828"/>
                      <a:pt x="132588" y="0"/>
                      <a:pt x="148717" y="0"/>
                    </a:cubicBezTo>
                    <a:cubicBezTo>
                      <a:pt x="156718" y="0"/>
                      <a:pt x="163068" y="5207"/>
                      <a:pt x="164973" y="13335"/>
                    </a:cubicBezTo>
                    <a:lnTo>
                      <a:pt x="184531" y="96139"/>
                    </a:lnTo>
                    <a:cubicBezTo>
                      <a:pt x="192659" y="130556"/>
                      <a:pt x="150241" y="208915"/>
                      <a:pt x="144145" y="217170"/>
                    </a:cubicBezTo>
                    <a:cubicBezTo>
                      <a:pt x="127254" y="239776"/>
                      <a:pt x="105791" y="265430"/>
                      <a:pt x="90043" y="284099"/>
                    </a:cubicBezTo>
                    <a:cubicBezTo>
                      <a:pt x="85090" y="289941"/>
                      <a:pt x="80899" y="295021"/>
                      <a:pt x="77597" y="298958"/>
                    </a:cubicBezTo>
                    <a:cubicBezTo>
                      <a:pt x="75692" y="301244"/>
                      <a:pt x="73025" y="302387"/>
                      <a:pt x="70231" y="302387"/>
                    </a:cubicBezTo>
                    <a:close/>
                    <a:moveTo>
                      <a:pt x="20955" y="255524"/>
                    </a:moveTo>
                    <a:lnTo>
                      <a:pt x="67945" y="280797"/>
                    </a:lnTo>
                    <a:cubicBezTo>
                      <a:pt x="70231" y="278130"/>
                      <a:pt x="72771" y="275082"/>
                      <a:pt x="75438" y="271780"/>
                    </a:cubicBezTo>
                    <a:cubicBezTo>
                      <a:pt x="90932" y="253238"/>
                      <a:pt x="112268" y="227838"/>
                      <a:pt x="128778" y="205613"/>
                    </a:cubicBezTo>
                    <a:cubicBezTo>
                      <a:pt x="136271" y="195453"/>
                      <a:pt x="171577" y="124587"/>
                      <a:pt x="165862" y="100457"/>
                    </a:cubicBezTo>
                    <a:lnTo>
                      <a:pt x="146812" y="19685"/>
                    </a:lnTo>
                    <a:cubicBezTo>
                      <a:pt x="142621" y="22479"/>
                      <a:pt x="134366" y="32893"/>
                      <a:pt x="133477" y="54991"/>
                    </a:cubicBezTo>
                    <a:lnTo>
                      <a:pt x="133477" y="55245"/>
                    </a:lnTo>
                    <a:cubicBezTo>
                      <a:pt x="144780" y="110998"/>
                      <a:pt x="144145" y="113919"/>
                      <a:pt x="115316" y="159131"/>
                    </a:cubicBezTo>
                    <a:lnTo>
                      <a:pt x="113411" y="162179"/>
                    </a:lnTo>
                    <a:cubicBezTo>
                      <a:pt x="112776" y="163195"/>
                      <a:pt x="112141" y="163957"/>
                      <a:pt x="110490" y="165862"/>
                    </a:cubicBezTo>
                    <a:cubicBezTo>
                      <a:pt x="106807" y="170434"/>
                      <a:pt x="100838" y="177673"/>
                      <a:pt x="95377" y="184277"/>
                    </a:cubicBezTo>
                    <a:cubicBezTo>
                      <a:pt x="92710" y="187452"/>
                      <a:pt x="90424" y="190246"/>
                      <a:pt x="88646" y="192278"/>
                    </a:cubicBezTo>
                    <a:cubicBezTo>
                      <a:pt x="84963" y="196723"/>
                      <a:pt x="83058" y="198882"/>
                      <a:pt x="78613" y="198882"/>
                    </a:cubicBezTo>
                    <a:cubicBezTo>
                      <a:pt x="78613" y="198882"/>
                      <a:pt x="78486" y="198882"/>
                      <a:pt x="78486" y="198882"/>
                    </a:cubicBezTo>
                    <a:cubicBezTo>
                      <a:pt x="74930" y="198882"/>
                      <a:pt x="71628" y="196850"/>
                      <a:pt x="69977" y="193675"/>
                    </a:cubicBezTo>
                    <a:cubicBezTo>
                      <a:pt x="68199" y="190119"/>
                      <a:pt x="68707" y="186436"/>
                      <a:pt x="71628" y="182753"/>
                    </a:cubicBezTo>
                    <a:cubicBezTo>
                      <a:pt x="71755" y="182626"/>
                      <a:pt x="71755" y="182499"/>
                      <a:pt x="71882" y="182499"/>
                    </a:cubicBezTo>
                    <a:cubicBezTo>
                      <a:pt x="84328" y="167513"/>
                      <a:pt x="90805" y="159893"/>
                      <a:pt x="94234" y="155702"/>
                    </a:cubicBezTo>
                    <a:lnTo>
                      <a:pt x="95758" y="153797"/>
                    </a:lnTo>
                    <a:cubicBezTo>
                      <a:pt x="96393" y="153035"/>
                      <a:pt x="96901" y="152400"/>
                      <a:pt x="97409" y="151765"/>
                    </a:cubicBezTo>
                    <a:cubicBezTo>
                      <a:pt x="104521" y="139319"/>
                      <a:pt x="104521" y="129794"/>
                      <a:pt x="102743" y="126746"/>
                    </a:cubicBezTo>
                    <a:cubicBezTo>
                      <a:pt x="102362" y="126111"/>
                      <a:pt x="102235" y="125857"/>
                      <a:pt x="100965" y="125857"/>
                    </a:cubicBezTo>
                    <a:cubicBezTo>
                      <a:pt x="99441" y="125857"/>
                      <a:pt x="90805" y="126746"/>
                      <a:pt x="74549" y="144399"/>
                    </a:cubicBezTo>
                    <a:cubicBezTo>
                      <a:pt x="74422" y="144526"/>
                      <a:pt x="74295" y="144653"/>
                      <a:pt x="74168" y="144780"/>
                    </a:cubicBezTo>
                    <a:cubicBezTo>
                      <a:pt x="67818" y="150876"/>
                      <a:pt x="60071" y="158623"/>
                      <a:pt x="47371" y="173228"/>
                    </a:cubicBezTo>
                    <a:cubicBezTo>
                      <a:pt x="44069" y="177038"/>
                      <a:pt x="41656" y="179705"/>
                      <a:pt x="39751" y="181737"/>
                    </a:cubicBezTo>
                    <a:cubicBezTo>
                      <a:pt x="37846" y="183769"/>
                      <a:pt x="36322" y="185547"/>
                      <a:pt x="35941" y="186182"/>
                    </a:cubicBezTo>
                    <a:cubicBezTo>
                      <a:pt x="35687" y="186563"/>
                      <a:pt x="35306" y="188722"/>
                      <a:pt x="34925" y="190754"/>
                    </a:cubicBezTo>
                    <a:cubicBezTo>
                      <a:pt x="34417" y="193548"/>
                      <a:pt x="33655" y="197485"/>
                      <a:pt x="32385" y="203200"/>
                    </a:cubicBezTo>
                    <a:lnTo>
                      <a:pt x="20701" y="255524"/>
                    </a:ln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332613" y="396113"/>
                <a:ext cx="125857" cy="112395"/>
              </a:xfrm>
              <a:custGeom>
                <a:avLst/>
                <a:gdLst/>
                <a:ahLst/>
                <a:cxnLst/>
                <a:rect l="l" t="t" r="r" b="b"/>
                <a:pathLst>
                  <a:path w="125857" h="112395">
                    <a:moveTo>
                      <a:pt x="88138" y="112395"/>
                    </a:moveTo>
                    <a:cubicBezTo>
                      <a:pt x="86614" y="112395"/>
                      <a:pt x="84963" y="112014"/>
                      <a:pt x="83566" y="111252"/>
                    </a:cubicBezTo>
                    <a:lnTo>
                      <a:pt x="5207" y="69088"/>
                    </a:lnTo>
                    <a:cubicBezTo>
                      <a:pt x="2921" y="67945"/>
                      <a:pt x="1270" y="65913"/>
                      <a:pt x="635" y="63500"/>
                    </a:cubicBezTo>
                    <a:cubicBezTo>
                      <a:pt x="0" y="61087"/>
                      <a:pt x="127" y="58420"/>
                      <a:pt x="1397" y="56261"/>
                    </a:cubicBezTo>
                    <a:lnTo>
                      <a:pt x="28321" y="6350"/>
                    </a:lnTo>
                    <a:cubicBezTo>
                      <a:pt x="30861" y="1651"/>
                      <a:pt x="36576" y="0"/>
                      <a:pt x="41148" y="2413"/>
                    </a:cubicBezTo>
                    <a:lnTo>
                      <a:pt x="119507" y="44577"/>
                    </a:lnTo>
                    <a:cubicBezTo>
                      <a:pt x="124079" y="47117"/>
                      <a:pt x="125857" y="52832"/>
                      <a:pt x="123317" y="57531"/>
                    </a:cubicBezTo>
                    <a:lnTo>
                      <a:pt x="96520" y="107442"/>
                    </a:lnTo>
                    <a:cubicBezTo>
                      <a:pt x="95377" y="109728"/>
                      <a:pt x="93345" y="111379"/>
                      <a:pt x="90932" y="112014"/>
                    </a:cubicBezTo>
                    <a:cubicBezTo>
                      <a:pt x="90043" y="112268"/>
                      <a:pt x="89154" y="112395"/>
                      <a:pt x="88138" y="112395"/>
                    </a:cubicBezTo>
                    <a:close/>
                    <a:moveTo>
                      <a:pt x="22606" y="56769"/>
                    </a:moveTo>
                    <a:lnTo>
                      <a:pt x="84201" y="89916"/>
                    </a:lnTo>
                    <a:lnTo>
                      <a:pt x="101981" y="56769"/>
                    </a:lnTo>
                    <a:lnTo>
                      <a:pt x="40386" y="23622"/>
                    </a:lnTo>
                    <a:lnTo>
                      <a:pt x="22606" y="56769"/>
                    </a:lnTo>
                    <a:close/>
                  </a:path>
                </a:pathLst>
              </a:custGeom>
              <a:solidFill>
                <a:srgbClr val="C9B89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64135" y="64897"/>
                <a:ext cx="504063" cy="447421"/>
              </a:xfrm>
              <a:custGeom>
                <a:avLst/>
                <a:gdLst/>
                <a:ahLst/>
                <a:cxnLst/>
                <a:rect l="l" t="t" r="r" b="b"/>
                <a:pathLst>
                  <a:path w="504063" h="447421">
                    <a:moveTo>
                      <a:pt x="0" y="447421"/>
                    </a:moveTo>
                    <a:lnTo>
                      <a:pt x="504063" y="447421"/>
                    </a:lnTo>
                    <a:lnTo>
                      <a:pt x="5040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1493876" y="469834"/>
              <a:ext cx="4183408" cy="1275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63"/>
                </a:lnSpc>
              </a:pPr>
              <a:r>
                <a:rPr lang="en-US" sz="547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OUR SERVICES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931659" y="469834"/>
              <a:ext cx="4471751" cy="1275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63"/>
                </a:lnSpc>
              </a:pPr>
              <a:r>
                <a:rPr lang="en-US" sz="547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PROGRESSIONS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4656163" y="469834"/>
              <a:ext cx="3445998" cy="1275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63"/>
                </a:lnSpc>
              </a:pPr>
              <a:r>
                <a:rPr lang="en-US" sz="5473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LONG-TERM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586027" y="7974713"/>
              <a:ext cx="1096761" cy="495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6"/>
                </a:lnSpc>
              </a:pPr>
              <a:r>
                <a:rPr lang="en-US" sz="2104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TRAINING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486041" y="5843042"/>
              <a:ext cx="1300696" cy="495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6"/>
                </a:lnSpc>
              </a:pPr>
              <a:r>
                <a:rPr lang="en-US" sz="2104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EDUCATION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370824" y="3899126"/>
              <a:ext cx="1584589" cy="495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6"/>
                </a:lnSpc>
              </a:pPr>
              <a:r>
                <a:rPr lang="en-US" sz="2104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EMPLOYMENT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106800" y="10182074"/>
              <a:ext cx="2074248" cy="495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6"/>
                </a:lnSpc>
              </a:pPr>
              <a:r>
                <a:rPr lang="en-US" sz="2104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APPRENTICESHIPS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4952179" y="3497020"/>
              <a:ext cx="2881715" cy="7241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37"/>
                </a:lnSpc>
              </a:pPr>
              <a:r>
                <a:rPr lang="en-US" sz="2082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SUSTAINED EMPLOYMENT OUTCOMES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5170117" y="5670263"/>
              <a:ext cx="2437099" cy="4951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3"/>
                </a:lnSpc>
              </a:pPr>
              <a:r>
                <a:rPr lang="en-US" sz="2102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AFTERCARE SERVICES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5208484" y="7766296"/>
              <a:ext cx="2567454" cy="736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8"/>
                </a:lnSpc>
              </a:pPr>
              <a:r>
                <a:rPr lang="en-US" sz="2102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NEW OR HIGHER LEVEL QUALIFICATIONS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5143272" y="10013948"/>
              <a:ext cx="2700707" cy="736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8"/>
                </a:lnSpc>
              </a:pPr>
              <a:r>
                <a:rPr lang="en-US" sz="2102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IMPROVED HEALTH AND WELLBEING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749161" y="4805307"/>
              <a:ext cx="1156340" cy="515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19"/>
                </a:lnSpc>
              </a:pPr>
              <a:r>
                <a:rPr lang="en-US" sz="215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ACADEMY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936843" y="10070755"/>
              <a:ext cx="1071677" cy="5151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18"/>
                </a:lnSpc>
              </a:pPr>
              <a:r>
                <a:rPr lang="en-US" sz="215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JOB CLUB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3806879" y="4809503"/>
              <a:ext cx="1785835" cy="5151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18"/>
                </a:lnSpc>
              </a:pPr>
              <a:r>
                <a:rPr lang="en-US" sz="2156" b="1">
                  <a:solidFill>
                    <a:srgbClr val="FFFFFF"/>
                  </a:solidFill>
                  <a:latin typeface="Good Headline Offc Pro"/>
                  <a:ea typeface="Good Headline Offc Pro"/>
                  <a:cs typeface="Good Headline Offc Pro"/>
                  <a:sym typeface="Good Headline Offc Pro"/>
                </a:rPr>
                <a:t>STREET SPORTS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E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F23058-D1E6-567D-B84B-BC97B8BEF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8E3436D-C882-DEA5-1F05-E80264F6DC2A}"/>
              </a:ext>
            </a:extLst>
          </p:cNvPr>
          <p:cNvSpPr/>
          <p:nvPr/>
        </p:nvSpPr>
        <p:spPr>
          <a:xfrm>
            <a:off x="12192000" y="5125350"/>
            <a:ext cx="6096000" cy="5161650"/>
          </a:xfrm>
          <a:prstGeom prst="rect">
            <a:avLst/>
          </a:prstGeom>
          <a:solidFill>
            <a:srgbClr val="262E3C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94FD1AD-25AD-C3F4-1045-13AB221CCC8D}"/>
              </a:ext>
            </a:extLst>
          </p:cNvPr>
          <p:cNvSpPr/>
          <p:nvPr/>
        </p:nvSpPr>
        <p:spPr>
          <a:xfrm>
            <a:off x="7571323" y="2661578"/>
            <a:ext cx="3145353" cy="4290627"/>
          </a:xfrm>
          <a:custGeom>
            <a:avLst/>
            <a:gdLst/>
            <a:ahLst/>
            <a:cxnLst/>
            <a:rect l="l" t="t" r="r" b="b"/>
            <a:pathLst>
              <a:path w="3145353" h="4290627">
                <a:moveTo>
                  <a:pt x="0" y="0"/>
                </a:moveTo>
                <a:lnTo>
                  <a:pt x="3145354" y="0"/>
                </a:lnTo>
                <a:lnTo>
                  <a:pt x="3145354" y="4290627"/>
                </a:lnTo>
                <a:lnTo>
                  <a:pt x="0" y="4290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38ED0F3-7007-3B3A-F51D-03DDC7FACF80}"/>
              </a:ext>
            </a:extLst>
          </p:cNvPr>
          <p:cNvSpPr/>
          <p:nvPr/>
        </p:nvSpPr>
        <p:spPr>
          <a:xfrm>
            <a:off x="-557589" y="1209702"/>
            <a:ext cx="7213401" cy="10449427"/>
          </a:xfrm>
          <a:custGeom>
            <a:avLst/>
            <a:gdLst/>
            <a:ahLst/>
            <a:cxnLst/>
            <a:rect l="l" t="t" r="r" b="b"/>
            <a:pathLst>
              <a:path w="7213401" h="10449427">
                <a:moveTo>
                  <a:pt x="0" y="0"/>
                </a:moveTo>
                <a:lnTo>
                  <a:pt x="7213401" y="0"/>
                </a:lnTo>
                <a:lnTo>
                  <a:pt x="7213401" y="10449427"/>
                </a:lnTo>
                <a:lnTo>
                  <a:pt x="0" y="10449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48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1AC9F81-829D-5AC6-C0C2-22460C8262EA}"/>
              </a:ext>
            </a:extLst>
          </p:cNvPr>
          <p:cNvSpPr/>
          <p:nvPr/>
        </p:nvSpPr>
        <p:spPr>
          <a:xfrm flipH="1" flipV="1">
            <a:off x="11632188" y="-1606764"/>
            <a:ext cx="7213401" cy="10449427"/>
          </a:xfrm>
          <a:custGeom>
            <a:avLst/>
            <a:gdLst/>
            <a:ahLst/>
            <a:cxnLst/>
            <a:rect l="l" t="t" r="r" b="b"/>
            <a:pathLst>
              <a:path w="7213401" h="10449427">
                <a:moveTo>
                  <a:pt x="7213401" y="10449428"/>
                </a:moveTo>
                <a:lnTo>
                  <a:pt x="0" y="10449428"/>
                </a:lnTo>
                <a:lnTo>
                  <a:pt x="0" y="0"/>
                </a:lnTo>
                <a:lnTo>
                  <a:pt x="7213401" y="0"/>
                </a:lnTo>
                <a:lnTo>
                  <a:pt x="7213401" y="10449428"/>
                </a:lnTo>
                <a:close/>
              </a:path>
            </a:pathLst>
          </a:custGeom>
          <a:blipFill>
            <a:blip r:embed="rId3"/>
            <a:stretch>
              <a:fillRect r="-448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CBA09F6-8DDE-DCD8-1E72-DE2E5806337C}"/>
              </a:ext>
            </a:extLst>
          </p:cNvPr>
          <p:cNvSpPr/>
          <p:nvPr/>
        </p:nvSpPr>
        <p:spPr>
          <a:xfrm>
            <a:off x="563130" y="3969607"/>
            <a:ext cx="397926" cy="397926"/>
          </a:xfrm>
          <a:custGeom>
            <a:avLst/>
            <a:gdLst/>
            <a:ahLst/>
            <a:cxnLst/>
            <a:rect l="l" t="t" r="r" b="b"/>
            <a:pathLst>
              <a:path w="397926" h="397926">
                <a:moveTo>
                  <a:pt x="0" y="0"/>
                </a:moveTo>
                <a:lnTo>
                  <a:pt x="397926" y="0"/>
                </a:lnTo>
                <a:lnTo>
                  <a:pt x="397926" y="397926"/>
                </a:lnTo>
                <a:lnTo>
                  <a:pt x="0" y="3979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6B7C3D9-6752-D9B5-5D99-A7C567752990}"/>
              </a:ext>
            </a:extLst>
          </p:cNvPr>
          <p:cNvSpPr txBox="1"/>
          <p:nvPr/>
        </p:nvSpPr>
        <p:spPr>
          <a:xfrm>
            <a:off x="7315200" y="7048500"/>
            <a:ext cx="14020800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 dirty="0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SHEFFIELD CONTACT DETAILS:</a:t>
            </a:r>
          </a:p>
          <a:p>
            <a:pPr algn="l">
              <a:lnSpc>
                <a:spcPts val="4359"/>
              </a:lnSpc>
            </a:pPr>
            <a:endParaRPr lang="en-US" sz="3999" dirty="0">
              <a:solidFill>
                <a:srgbClr val="E8E8E8"/>
              </a:solidFill>
              <a:latin typeface="Good Headline Offc Pro"/>
              <a:ea typeface="Good Headline Offc Pro"/>
              <a:cs typeface="Good Headline Offc Pro"/>
              <a:sym typeface="Good Headline Offc Pro"/>
            </a:endParaRPr>
          </a:p>
          <a:p>
            <a:pPr algn="l">
              <a:lnSpc>
                <a:spcPts val="4359"/>
              </a:lnSpc>
            </a:pPr>
            <a:r>
              <a:rPr lang="en-US" sz="3999" dirty="0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Matthew Cox – matthew.cox@streetleague.co.uk</a:t>
            </a:r>
          </a:p>
          <a:p>
            <a:pPr algn="l">
              <a:lnSpc>
                <a:spcPts val="4359"/>
              </a:lnSpc>
            </a:pPr>
            <a:r>
              <a:rPr lang="en-US" sz="3999" dirty="0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Adam Greenwood – adam.greenwood@streetleague.co.uk</a:t>
            </a:r>
          </a:p>
          <a:p>
            <a:pPr algn="l">
              <a:lnSpc>
                <a:spcPts val="4359"/>
              </a:lnSpc>
            </a:pPr>
            <a:r>
              <a:rPr lang="en-US" sz="3999" dirty="0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Graeme Severn – graeme.severn@streetleague.co.uk</a:t>
            </a:r>
            <a:endParaRPr lang="en-US" sz="3999" dirty="0">
              <a:solidFill>
                <a:srgbClr val="C9B893"/>
              </a:solidFill>
              <a:latin typeface="Good Headline Offc Pro"/>
              <a:ea typeface="Good Headline Offc Pro"/>
              <a:cs typeface="Good Headline Offc Pro"/>
              <a:sym typeface="Good Headline Offc Pro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32E81A1-AC5D-ECEA-60F6-A2B4653152D6}"/>
              </a:ext>
            </a:extLst>
          </p:cNvPr>
          <p:cNvSpPr txBox="1"/>
          <p:nvPr/>
        </p:nvSpPr>
        <p:spPr>
          <a:xfrm>
            <a:off x="4191000" y="461227"/>
            <a:ext cx="3188190" cy="662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2"/>
              </a:lnSpc>
            </a:pPr>
            <a:r>
              <a:rPr lang="en-US" sz="2341" dirty="0">
                <a:solidFill>
                  <a:srgbClr val="E8E8E8"/>
                </a:solidFill>
                <a:latin typeface="Roboto"/>
                <a:ea typeface="Roboto"/>
                <a:cs typeface="Roboto"/>
                <a:sym typeface="Roboto"/>
              </a:rPr>
              <a:t>www.streetleague.co.uk</a:t>
            </a:r>
          </a:p>
          <a:p>
            <a:pPr algn="l">
              <a:lnSpc>
                <a:spcPts val="2552"/>
              </a:lnSpc>
            </a:pPr>
            <a:r>
              <a:rPr lang="en-US" sz="2341" dirty="0">
                <a:solidFill>
                  <a:srgbClr val="E8E8E8"/>
                </a:solidFill>
                <a:latin typeface="Roboto"/>
                <a:ea typeface="Roboto"/>
                <a:cs typeface="Roboto"/>
                <a:sym typeface="Roboto"/>
              </a:rPr>
              <a:t>@StreetLeagueUK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1B72C86-8A7C-FEC9-BC9B-133DA66B7F45}"/>
              </a:ext>
            </a:extLst>
          </p:cNvPr>
          <p:cNvSpPr txBox="1"/>
          <p:nvPr/>
        </p:nvSpPr>
        <p:spPr>
          <a:xfrm rot="-5400000">
            <a:off x="-774240" y="2126986"/>
            <a:ext cx="2974304" cy="631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3"/>
              </a:lnSpc>
            </a:pPr>
            <a:r>
              <a:rPr lang="en-US" sz="3902">
                <a:solidFill>
                  <a:srgbClr val="E8E8E8"/>
                </a:solidFill>
                <a:latin typeface="Good Headline Offc Pro"/>
                <a:ea typeface="Good Headline Offc Pro"/>
                <a:cs typeface="Good Headline Offc Pro"/>
                <a:sym typeface="Good Headline Offc Pro"/>
              </a:rPr>
              <a:t>OWN YOUR FUTURE</a:t>
            </a:r>
          </a:p>
        </p:txBody>
      </p:sp>
    </p:spTree>
    <p:extLst>
      <p:ext uri="{BB962C8B-B14F-4D97-AF65-F5344CB8AC3E}">
        <p14:creationId xmlns:p14="http://schemas.microsoft.com/office/powerpoint/2010/main" val="3839033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5F5128AFFA34B957228EACBA33D74" ma:contentTypeVersion="15" ma:contentTypeDescription="Create a new document." ma:contentTypeScope="" ma:versionID="bf254c60717fa02517a02c929946d662">
  <xsd:schema xmlns:xsd="http://www.w3.org/2001/XMLSchema" xmlns:xs="http://www.w3.org/2001/XMLSchema" xmlns:p="http://schemas.microsoft.com/office/2006/metadata/properties" xmlns:ns2="6ae618b1-0c2e-4c2b-a0b4-e3037c6012c9" xmlns:ns3="7ee85a2a-d933-4483-8446-7f50a3662221" targetNamespace="http://schemas.microsoft.com/office/2006/metadata/properties" ma:root="true" ma:fieldsID="8b770bc04b02e6d7fa61abd988b06df9" ns2:_="" ns3:_="">
    <xsd:import namespace="6ae618b1-0c2e-4c2b-a0b4-e3037c6012c9"/>
    <xsd:import namespace="7ee85a2a-d933-4483-8446-7f50a366222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Approv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e618b1-0c2e-4c2b-a0b4-e3037c6012c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4514f55-2398-460d-b1d9-0db7fd9bad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pproved" ma:index="22" nillable="true" ma:displayName="Approved" ma:default="1" ma:format="Dropdown" ma:internalName="Approv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85a2a-d933-4483-8446-7f50a366222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d674ad0-17e0-4e9b-9fe9-0344376cbafe}" ma:internalName="TaxCatchAll" ma:showField="CatchAllData" ma:web="7ee85a2a-d933-4483-8446-7f50a3662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ed xmlns="6ae618b1-0c2e-4c2b-a0b4-e3037c6012c9">true</Approved>
    <TaxCatchAll xmlns="7ee85a2a-d933-4483-8446-7f50a3662221" xsi:nil="true"/>
    <lcf76f155ced4ddcb4097134ff3c332f xmlns="6ae618b1-0c2e-4c2b-a0b4-e3037c6012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AFD320D-5A37-4C4D-86B4-614A310F17BD}"/>
</file>

<file path=customXml/itemProps2.xml><?xml version="1.0" encoding="utf-8"?>
<ds:datastoreItem xmlns:ds="http://schemas.openxmlformats.org/officeDocument/2006/customXml" ds:itemID="{7ECCEBB8-C458-4ABE-971A-6E275E40189E}"/>
</file>

<file path=customXml/itemProps3.xml><?xml version="1.0" encoding="utf-8"?>
<ds:datastoreItem xmlns:ds="http://schemas.openxmlformats.org/officeDocument/2006/customXml" ds:itemID="{07EA7F0A-8585-45E0-A102-49508A1592DE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352</Words>
  <Application>Microsoft Office PowerPoint</Application>
  <PresentationFormat>Custom</PresentationFormat>
  <Paragraphs>87</Paragraphs>
  <Slides>8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Good Headline Offc Pro</vt:lpstr>
      <vt:lpstr>Calibri</vt:lpstr>
      <vt:lpstr>Roboto Bold</vt:lpstr>
      <vt:lpstr>Arial</vt:lpstr>
      <vt:lpstr>Aptos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GTR Deck</dc:title>
  <dc:creator>Graeme Severn</dc:creator>
  <cp:lastModifiedBy>Graeme Severn</cp:lastModifiedBy>
  <cp:revision>2</cp:revision>
  <dcterms:created xsi:type="dcterms:W3CDTF">2006-08-16T00:00:00Z</dcterms:created>
  <dcterms:modified xsi:type="dcterms:W3CDTF">2026-01-26T09:24:10Z</dcterms:modified>
  <dc:identifier>DAG3EmEsrlk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0x0101005035F5128AFFA34B957228EACBA33D74</vt:lpwstr>
  </property>
</Properties>
</file>