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8" r:id="rId5"/>
    <p:sldMasterId id="2147483750" r:id="rId6"/>
    <p:sldMasterId id="2147483752" r:id="rId7"/>
    <p:sldMasterId id="2147483754" r:id="rId8"/>
  </p:sldMasterIdLst>
  <p:notesMasterIdLst>
    <p:notesMasterId r:id="rId62"/>
  </p:notesMasterIdLst>
  <p:sldIdLst>
    <p:sldId id="256" r:id="rId9"/>
    <p:sldId id="257" r:id="rId10"/>
    <p:sldId id="258" r:id="rId11"/>
    <p:sldId id="2147471724" r:id="rId12"/>
    <p:sldId id="275" r:id="rId13"/>
    <p:sldId id="2147471725" r:id="rId14"/>
    <p:sldId id="2147471726" r:id="rId15"/>
    <p:sldId id="2147471727" r:id="rId16"/>
    <p:sldId id="272" r:id="rId17"/>
    <p:sldId id="2147471728" r:id="rId18"/>
    <p:sldId id="270" r:id="rId19"/>
    <p:sldId id="265" r:id="rId20"/>
    <p:sldId id="273" r:id="rId21"/>
    <p:sldId id="274" r:id="rId22"/>
    <p:sldId id="277" r:id="rId23"/>
    <p:sldId id="2147471729" r:id="rId24"/>
    <p:sldId id="304" r:id="rId25"/>
    <p:sldId id="681" r:id="rId26"/>
    <p:sldId id="682" r:id="rId27"/>
    <p:sldId id="710" r:id="rId28"/>
    <p:sldId id="712" r:id="rId29"/>
    <p:sldId id="713" r:id="rId30"/>
    <p:sldId id="259" r:id="rId31"/>
    <p:sldId id="2147471706" r:id="rId32"/>
    <p:sldId id="2147471707" r:id="rId33"/>
    <p:sldId id="2147471708" r:id="rId34"/>
    <p:sldId id="2147471709" r:id="rId35"/>
    <p:sldId id="2147471710" r:id="rId36"/>
    <p:sldId id="2147471711" r:id="rId37"/>
    <p:sldId id="268" r:id="rId38"/>
    <p:sldId id="2147471712" r:id="rId39"/>
    <p:sldId id="2147471713" r:id="rId40"/>
    <p:sldId id="260" r:id="rId41"/>
    <p:sldId id="262" r:id="rId42"/>
    <p:sldId id="263" r:id="rId43"/>
    <p:sldId id="266" r:id="rId44"/>
    <p:sldId id="267" r:id="rId45"/>
    <p:sldId id="279" r:id="rId46"/>
    <p:sldId id="381" r:id="rId47"/>
    <p:sldId id="382" r:id="rId48"/>
    <p:sldId id="378" r:id="rId49"/>
    <p:sldId id="371" r:id="rId50"/>
    <p:sldId id="2147471722" r:id="rId51"/>
    <p:sldId id="366" r:id="rId52"/>
    <p:sldId id="374" r:id="rId53"/>
    <p:sldId id="365" r:id="rId54"/>
    <p:sldId id="377" r:id="rId55"/>
    <p:sldId id="601" r:id="rId56"/>
    <p:sldId id="376" r:id="rId57"/>
    <p:sldId id="2147471723" r:id="rId58"/>
    <p:sldId id="600" r:id="rId59"/>
    <p:sldId id="2147471714" r:id="rId60"/>
    <p:sldId id="26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ED3D47-CDFB-46FF-AF45-519721411AE0}">
          <p14:sldIdLst>
            <p14:sldId id="256"/>
            <p14:sldId id="257"/>
            <p14:sldId id="258"/>
            <p14:sldId id="2147471724"/>
            <p14:sldId id="275"/>
            <p14:sldId id="2147471725"/>
            <p14:sldId id="2147471726"/>
            <p14:sldId id="2147471727"/>
            <p14:sldId id="272"/>
            <p14:sldId id="2147471728"/>
            <p14:sldId id="270"/>
            <p14:sldId id="265"/>
            <p14:sldId id="273"/>
            <p14:sldId id="274"/>
            <p14:sldId id="277"/>
            <p14:sldId id="2147471729"/>
            <p14:sldId id="304"/>
            <p14:sldId id="681"/>
            <p14:sldId id="682"/>
            <p14:sldId id="710"/>
            <p14:sldId id="712"/>
            <p14:sldId id="713"/>
            <p14:sldId id="259"/>
            <p14:sldId id="2147471706"/>
            <p14:sldId id="2147471707"/>
            <p14:sldId id="2147471708"/>
            <p14:sldId id="2147471709"/>
            <p14:sldId id="2147471710"/>
            <p14:sldId id="2147471711"/>
            <p14:sldId id="268"/>
            <p14:sldId id="2147471712"/>
            <p14:sldId id="2147471713"/>
            <p14:sldId id="260"/>
            <p14:sldId id="262"/>
            <p14:sldId id="263"/>
            <p14:sldId id="266"/>
            <p14:sldId id="267"/>
            <p14:sldId id="279"/>
            <p14:sldId id="381"/>
            <p14:sldId id="382"/>
            <p14:sldId id="378"/>
            <p14:sldId id="371"/>
            <p14:sldId id="2147471722"/>
            <p14:sldId id="366"/>
            <p14:sldId id="374"/>
            <p14:sldId id="365"/>
            <p14:sldId id="377"/>
            <p14:sldId id="601"/>
            <p14:sldId id="376"/>
            <p14:sldId id="2147471723"/>
            <p14:sldId id="600"/>
            <p14:sldId id="2147471714"/>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9E4511-3E6E-4EB1-8D8D-4D75AAEFC263}" v="21" dt="2026-10-29T09:14:39.3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microsoft.com/office/2016/11/relationships/changesInfo" Target="changesInfos/changesInfo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Brown" userId="8226f758-299e-4c91-8da4-f013aa055a66" providerId="ADAL" clId="{D1467208-4AB2-4050-947D-93F5BDE492D5}"/>
    <pc:docChg chg="undo custSel addSld delSld modSld sldOrd delMainMaster modMainMaster delSection modSection">
      <pc:chgData name="Ross Brown" userId="8226f758-299e-4c91-8da4-f013aa055a66" providerId="ADAL" clId="{D1467208-4AB2-4050-947D-93F5BDE492D5}" dt="2026-10-29T09:50:51.307" v="362" actId="47"/>
      <pc:docMkLst>
        <pc:docMk/>
      </pc:docMkLst>
      <pc:sldChg chg="addSp modSp mod">
        <pc:chgData name="Ross Brown" userId="8226f758-299e-4c91-8da4-f013aa055a66" providerId="ADAL" clId="{D1467208-4AB2-4050-947D-93F5BDE492D5}" dt="2026-10-28T09:28:51.798" v="269" actId="114"/>
        <pc:sldMkLst>
          <pc:docMk/>
          <pc:sldMk cId="2890685020" sldId="256"/>
        </pc:sldMkLst>
        <pc:spChg chg="mod">
          <ac:chgData name="Ross Brown" userId="8226f758-299e-4c91-8da4-f013aa055a66" providerId="ADAL" clId="{D1467208-4AB2-4050-947D-93F5BDE492D5}" dt="2026-10-28T09:28:51.798" v="269" actId="114"/>
          <ac:spMkLst>
            <pc:docMk/>
            <pc:sldMk cId="2890685020" sldId="256"/>
            <ac:spMk id="23" creationId="{095A0573-BC89-8F6B-3B4B-DAD9A2A24E15}"/>
          </ac:spMkLst>
        </pc:spChg>
        <pc:picChg chg="add mod modCrop">
          <ac:chgData name="Ross Brown" userId="8226f758-299e-4c91-8da4-f013aa055a66" providerId="ADAL" clId="{D1467208-4AB2-4050-947D-93F5BDE492D5}" dt="2026-10-28T09:06:55.751" v="102" actId="1076"/>
          <ac:picMkLst>
            <pc:docMk/>
            <pc:sldMk cId="2890685020" sldId="256"/>
            <ac:picMk id="2" creationId="{6476CECC-96DC-D091-9459-997E76F69D0A}"/>
          </ac:picMkLst>
        </pc:picChg>
      </pc:sldChg>
      <pc:sldChg chg="addSp delSp modSp mod">
        <pc:chgData name="Ross Brown" userId="8226f758-299e-4c91-8da4-f013aa055a66" providerId="ADAL" clId="{D1467208-4AB2-4050-947D-93F5BDE492D5}" dt="2026-10-29T08:13:22.417" v="289" actId="20577"/>
        <pc:sldMkLst>
          <pc:docMk/>
          <pc:sldMk cId="3050274220" sldId="258"/>
        </pc:sldMkLst>
        <pc:spChg chg="mod">
          <ac:chgData name="Ross Brown" userId="8226f758-299e-4c91-8da4-f013aa055a66" providerId="ADAL" clId="{D1467208-4AB2-4050-947D-93F5BDE492D5}" dt="2026-10-29T08:13:22.417" v="289" actId="20577"/>
          <ac:spMkLst>
            <pc:docMk/>
            <pc:sldMk cId="3050274220" sldId="258"/>
            <ac:spMk id="23" creationId="{08C290A4-8343-0ABE-67B7-6FA54A9AC543}"/>
          </ac:spMkLst>
        </pc:spChg>
        <pc:picChg chg="add mod">
          <ac:chgData name="Ross Brown" userId="8226f758-299e-4c91-8da4-f013aa055a66" providerId="ADAL" clId="{D1467208-4AB2-4050-947D-93F5BDE492D5}" dt="2026-10-28T09:10:08.259" v="128" actId="1076"/>
          <ac:picMkLst>
            <pc:docMk/>
            <pc:sldMk cId="3050274220" sldId="258"/>
            <ac:picMk id="2" creationId="{9B076FC4-C325-CD04-EA27-2A6E18A4E6C6}"/>
          </ac:picMkLst>
        </pc:picChg>
        <pc:picChg chg="del">
          <ac:chgData name="Ross Brown" userId="8226f758-299e-4c91-8da4-f013aa055a66" providerId="ADAL" clId="{D1467208-4AB2-4050-947D-93F5BDE492D5}" dt="2026-10-28T09:07:27.481" v="124" actId="478"/>
          <ac:picMkLst>
            <pc:docMk/>
            <pc:sldMk cId="3050274220" sldId="258"/>
            <ac:picMk id="3" creationId="{028B3281-BA3C-2A5A-5AAB-E751064F79AE}"/>
          </ac:picMkLst>
        </pc:picChg>
        <pc:picChg chg="mod">
          <ac:chgData name="Ross Brown" userId="8226f758-299e-4c91-8da4-f013aa055a66" providerId="ADAL" clId="{D1467208-4AB2-4050-947D-93F5BDE492D5}" dt="2026-10-28T09:10:21.307" v="130" actId="1076"/>
          <ac:picMkLst>
            <pc:docMk/>
            <pc:sldMk cId="3050274220" sldId="258"/>
            <ac:picMk id="6" creationId="{615CC6EF-330B-0751-3B1D-7F8CA1272F96}"/>
          </ac:picMkLst>
        </pc:picChg>
      </pc:sldChg>
      <pc:sldChg chg="addSp delSp modSp mod">
        <pc:chgData name="Ross Brown" userId="8226f758-299e-4c91-8da4-f013aa055a66" providerId="ADAL" clId="{D1467208-4AB2-4050-947D-93F5BDE492D5}" dt="2026-10-28T09:17:00.179" v="143" actId="1076"/>
        <pc:sldMkLst>
          <pc:docMk/>
          <pc:sldMk cId="3597181707" sldId="259"/>
        </pc:sldMkLst>
        <pc:spChg chg="mod">
          <ac:chgData name="Ross Brown" userId="8226f758-299e-4c91-8da4-f013aa055a66" providerId="ADAL" clId="{D1467208-4AB2-4050-947D-93F5BDE492D5}" dt="2026-10-28T09:16:54.147" v="141" actId="20577"/>
          <ac:spMkLst>
            <pc:docMk/>
            <pc:sldMk cId="3597181707" sldId="259"/>
            <ac:spMk id="23" creationId="{43297177-5236-C50C-7DB2-37B7881F7219}"/>
          </ac:spMkLst>
        </pc:spChg>
        <pc:picChg chg="add mod">
          <ac:chgData name="Ross Brown" userId="8226f758-299e-4c91-8da4-f013aa055a66" providerId="ADAL" clId="{D1467208-4AB2-4050-947D-93F5BDE492D5}" dt="2026-10-28T09:17:00.179" v="143" actId="1076"/>
          <ac:picMkLst>
            <pc:docMk/>
            <pc:sldMk cId="3597181707" sldId="259"/>
            <ac:picMk id="4" creationId="{32ADE28C-0B3F-2CAD-38E4-D17D507D7108}"/>
          </ac:picMkLst>
        </pc:picChg>
        <pc:picChg chg="del">
          <ac:chgData name="Ross Brown" userId="8226f758-299e-4c91-8da4-f013aa055a66" providerId="ADAL" clId="{D1467208-4AB2-4050-947D-93F5BDE492D5}" dt="2026-10-28T09:16:24.071" v="131" actId="478"/>
          <ac:picMkLst>
            <pc:docMk/>
            <pc:sldMk cId="3597181707" sldId="259"/>
            <ac:picMk id="2052" creationId="{774FE1C2-00FA-3616-125A-C39CA47D68F6}"/>
          </ac:picMkLst>
        </pc:picChg>
      </pc:sldChg>
      <pc:sldChg chg="addSp delSp modSp mod">
        <pc:chgData name="Ross Brown" userId="8226f758-299e-4c91-8da4-f013aa055a66" providerId="ADAL" clId="{D1467208-4AB2-4050-947D-93F5BDE492D5}" dt="2026-10-28T09:19:53.506" v="169" actId="22"/>
        <pc:sldMkLst>
          <pc:docMk/>
          <pc:sldMk cId="3491170088" sldId="260"/>
        </pc:sldMkLst>
        <pc:spChg chg="mod">
          <ac:chgData name="Ross Brown" userId="8226f758-299e-4c91-8da4-f013aa055a66" providerId="ADAL" clId="{D1467208-4AB2-4050-947D-93F5BDE492D5}" dt="2026-10-28T09:19:21.896" v="167" actId="20577"/>
          <ac:spMkLst>
            <pc:docMk/>
            <pc:sldMk cId="3491170088" sldId="260"/>
            <ac:spMk id="23" creationId="{491846DF-2493-13F8-9673-9430CD600F5B}"/>
          </ac:spMkLst>
        </pc:spChg>
        <pc:picChg chg="add">
          <ac:chgData name="Ross Brown" userId="8226f758-299e-4c91-8da4-f013aa055a66" providerId="ADAL" clId="{D1467208-4AB2-4050-947D-93F5BDE492D5}" dt="2026-10-28T09:19:53.506" v="169" actId="22"/>
          <ac:picMkLst>
            <pc:docMk/>
            <pc:sldMk cId="3491170088" sldId="260"/>
            <ac:picMk id="4" creationId="{1FC9AECD-ECDD-A5AD-F287-3B97F1C98D32}"/>
          </ac:picMkLst>
        </pc:picChg>
        <pc:picChg chg="del">
          <ac:chgData name="Ross Brown" userId="8226f758-299e-4c91-8da4-f013aa055a66" providerId="ADAL" clId="{D1467208-4AB2-4050-947D-93F5BDE492D5}" dt="2026-10-28T09:19:24.664" v="168" actId="478"/>
          <ac:picMkLst>
            <pc:docMk/>
            <pc:sldMk cId="3491170088" sldId="260"/>
            <ac:picMk id="3074" creationId="{D8DB82F5-7B58-3C9F-6903-20480A3548A6}"/>
          </ac:picMkLst>
        </pc:picChg>
      </pc:sldChg>
      <pc:sldChg chg="del">
        <pc:chgData name="Ross Brown" userId="8226f758-299e-4c91-8da4-f013aa055a66" providerId="ADAL" clId="{D1467208-4AB2-4050-947D-93F5BDE492D5}" dt="2026-10-28T09:18:26.285" v="150" actId="2696"/>
        <pc:sldMkLst>
          <pc:docMk/>
          <pc:sldMk cId="2756312675" sldId="261"/>
        </pc:sldMkLst>
      </pc:sldChg>
      <pc:sldChg chg="addSp delSp modSp del mod">
        <pc:chgData name="Ross Brown" userId="8226f758-299e-4c91-8da4-f013aa055a66" providerId="ADAL" clId="{D1467208-4AB2-4050-947D-93F5BDE492D5}" dt="2026-10-29T09:50:51.307" v="362" actId="47"/>
        <pc:sldMkLst>
          <pc:docMk/>
          <pc:sldMk cId="690700062" sldId="264"/>
        </pc:sldMkLst>
        <pc:spChg chg="mod">
          <ac:chgData name="Ross Brown" userId="8226f758-299e-4c91-8da4-f013aa055a66" providerId="ADAL" clId="{D1467208-4AB2-4050-947D-93F5BDE492D5}" dt="2026-10-28T09:20:13.520" v="184" actId="20577"/>
          <ac:spMkLst>
            <pc:docMk/>
            <pc:sldMk cId="690700062" sldId="264"/>
            <ac:spMk id="4" creationId="{ABD57234-01F0-705F-EACC-41B92D6B9B28}"/>
          </ac:spMkLst>
        </pc:spChg>
        <pc:picChg chg="add mod">
          <ac:chgData name="Ross Brown" userId="8226f758-299e-4c91-8da4-f013aa055a66" providerId="ADAL" clId="{D1467208-4AB2-4050-947D-93F5BDE492D5}" dt="2026-10-28T09:21:32.549" v="188" actId="1076"/>
          <ac:picMkLst>
            <pc:docMk/>
            <pc:sldMk cId="690700062" sldId="264"/>
            <ac:picMk id="5" creationId="{565EC4F8-0194-3DEB-813C-093312E98791}"/>
          </ac:picMkLst>
        </pc:picChg>
        <pc:picChg chg="del">
          <ac:chgData name="Ross Brown" userId="8226f758-299e-4c91-8da4-f013aa055a66" providerId="ADAL" clId="{D1467208-4AB2-4050-947D-93F5BDE492D5}" dt="2026-10-28T09:21:28.441" v="185" actId="478"/>
          <ac:picMkLst>
            <pc:docMk/>
            <pc:sldMk cId="690700062" sldId="264"/>
            <ac:picMk id="5122" creationId="{D690E756-0831-74D9-BCE8-567360C15084}"/>
          </ac:picMkLst>
        </pc:picChg>
      </pc:sldChg>
      <pc:sldChg chg="add del">
        <pc:chgData name="Ross Brown" userId="8226f758-299e-4c91-8da4-f013aa055a66" providerId="ADAL" clId="{D1467208-4AB2-4050-947D-93F5BDE492D5}" dt="2026-10-29T08:13:31.869" v="290"/>
        <pc:sldMkLst>
          <pc:docMk/>
          <pc:sldMk cId="2135951528" sldId="265"/>
        </pc:sldMkLst>
      </pc:sldChg>
      <pc:sldChg chg="del">
        <pc:chgData name="Ross Brown" userId="8226f758-299e-4c91-8da4-f013aa055a66" providerId="ADAL" clId="{D1467208-4AB2-4050-947D-93F5BDE492D5}" dt="2026-10-28T09:20:03.951" v="170" actId="47"/>
        <pc:sldMkLst>
          <pc:docMk/>
          <pc:sldMk cId="3792655695" sldId="265"/>
        </pc:sldMkLst>
      </pc:sldChg>
      <pc:sldChg chg="addSp delSp modSp mod">
        <pc:chgData name="Ross Brown" userId="8226f758-299e-4c91-8da4-f013aa055a66" providerId="ADAL" clId="{D1467208-4AB2-4050-947D-93F5BDE492D5}" dt="2026-10-29T09:14:51.365" v="361" actId="20577"/>
        <pc:sldMkLst>
          <pc:docMk/>
          <pc:sldMk cId="966764028" sldId="266"/>
        </pc:sldMkLst>
        <pc:spChg chg="mod">
          <ac:chgData name="Ross Brown" userId="8226f758-299e-4c91-8da4-f013aa055a66" providerId="ADAL" clId="{D1467208-4AB2-4050-947D-93F5BDE492D5}" dt="2026-10-29T09:13:15.860" v="294" actId="1076"/>
          <ac:spMkLst>
            <pc:docMk/>
            <pc:sldMk cId="966764028" sldId="266"/>
            <ac:spMk id="4" creationId="{AC7417DF-5C97-7644-443D-4022FD367ECE}"/>
          </ac:spMkLst>
        </pc:spChg>
        <pc:spChg chg="add mod">
          <ac:chgData name="Ross Brown" userId="8226f758-299e-4c91-8da4-f013aa055a66" providerId="ADAL" clId="{D1467208-4AB2-4050-947D-93F5BDE492D5}" dt="2026-10-29T09:14:51.365" v="361" actId="20577"/>
          <ac:spMkLst>
            <pc:docMk/>
            <pc:sldMk cId="966764028" sldId="266"/>
            <ac:spMk id="8" creationId="{4D5EC729-D16D-D41C-5CD7-803298DDFB22}"/>
          </ac:spMkLst>
        </pc:spChg>
        <pc:picChg chg="add del">
          <ac:chgData name="Ross Brown" userId="8226f758-299e-4c91-8da4-f013aa055a66" providerId="ADAL" clId="{D1467208-4AB2-4050-947D-93F5BDE492D5}" dt="2026-10-28T09:23:18.574" v="203" actId="478"/>
          <ac:picMkLst>
            <pc:docMk/>
            <pc:sldMk cId="966764028" sldId="266"/>
            <ac:picMk id="3" creationId="{0BE61475-AA2E-1301-A0F5-D6DA37BB4A81}"/>
          </ac:picMkLst>
        </pc:picChg>
        <pc:picChg chg="add mod">
          <ac:chgData name="Ross Brown" userId="8226f758-299e-4c91-8da4-f013aa055a66" providerId="ADAL" clId="{D1467208-4AB2-4050-947D-93F5BDE492D5}" dt="2026-10-29T09:14:35.209" v="346" actId="1076"/>
          <ac:picMkLst>
            <pc:docMk/>
            <pc:sldMk cId="966764028" sldId="266"/>
            <ac:picMk id="5" creationId="{0F366D1D-271D-A021-D78B-2CF85947497F}"/>
          </ac:picMkLst>
        </pc:picChg>
        <pc:picChg chg="del">
          <ac:chgData name="Ross Brown" userId="8226f758-299e-4c91-8da4-f013aa055a66" providerId="ADAL" clId="{D1467208-4AB2-4050-947D-93F5BDE492D5}" dt="2026-10-28T09:22:38.242" v="200" actId="478"/>
          <ac:picMkLst>
            <pc:docMk/>
            <pc:sldMk cId="966764028" sldId="266"/>
            <ac:picMk id="7" creationId="{03FAD641-F626-974B-C9B8-C86A4D1A5839}"/>
          </ac:picMkLst>
        </pc:picChg>
      </pc:sldChg>
      <pc:sldChg chg="addSp delSp modSp mod">
        <pc:chgData name="Ross Brown" userId="8226f758-299e-4c91-8da4-f013aa055a66" providerId="ADAL" clId="{D1467208-4AB2-4050-947D-93F5BDE492D5}" dt="2026-10-28T09:25:11.320" v="226" actId="20577"/>
        <pc:sldMkLst>
          <pc:docMk/>
          <pc:sldMk cId="1705439122" sldId="267"/>
        </pc:sldMkLst>
        <pc:spChg chg="mod">
          <ac:chgData name="Ross Brown" userId="8226f758-299e-4c91-8da4-f013aa055a66" providerId="ADAL" clId="{D1467208-4AB2-4050-947D-93F5BDE492D5}" dt="2026-10-28T09:23:42.307" v="206" actId="20577"/>
          <ac:spMkLst>
            <pc:docMk/>
            <pc:sldMk cId="1705439122" sldId="267"/>
            <ac:spMk id="4" creationId="{8175AD51-33EC-B9EF-C400-2FFC2324C761}"/>
          </ac:spMkLst>
        </pc:spChg>
        <pc:spChg chg="add mod">
          <ac:chgData name="Ross Brown" userId="8226f758-299e-4c91-8da4-f013aa055a66" providerId="ADAL" clId="{D1467208-4AB2-4050-947D-93F5BDE492D5}" dt="2026-10-28T09:25:11.320" v="226" actId="20577"/>
          <ac:spMkLst>
            <pc:docMk/>
            <pc:sldMk cId="1705439122" sldId="267"/>
            <ac:spMk id="9" creationId="{6CAC6329-22C9-4C5B-3DFD-C9D87EC167B1}"/>
          </ac:spMkLst>
        </pc:spChg>
        <pc:picChg chg="del">
          <ac:chgData name="Ross Brown" userId="8226f758-299e-4c91-8da4-f013aa055a66" providerId="ADAL" clId="{D1467208-4AB2-4050-947D-93F5BDE492D5}" dt="2026-10-28T09:24:37.900" v="207" actId="478"/>
          <ac:picMkLst>
            <pc:docMk/>
            <pc:sldMk cId="1705439122" sldId="267"/>
            <ac:picMk id="5" creationId="{751341BC-8AC2-4C03-E0EC-BB8EDB5CE266}"/>
          </ac:picMkLst>
        </pc:picChg>
        <pc:picChg chg="add mod">
          <ac:chgData name="Ross Brown" userId="8226f758-299e-4c91-8da4-f013aa055a66" providerId="ADAL" clId="{D1467208-4AB2-4050-947D-93F5BDE492D5}" dt="2026-10-28T09:24:54.337" v="211" actId="1076"/>
          <ac:picMkLst>
            <pc:docMk/>
            <pc:sldMk cId="1705439122" sldId="267"/>
            <ac:picMk id="7" creationId="{FB70337E-2D20-ECCC-B0D4-631F0B1CAE23}"/>
          </ac:picMkLst>
        </pc:picChg>
      </pc:sldChg>
      <pc:sldChg chg="add">
        <pc:chgData name="Ross Brown" userId="8226f758-299e-4c91-8da4-f013aa055a66" providerId="ADAL" clId="{D1467208-4AB2-4050-947D-93F5BDE492D5}" dt="2026-10-28T09:17:31.470" v="144"/>
        <pc:sldMkLst>
          <pc:docMk/>
          <pc:sldMk cId="656423660" sldId="268"/>
        </pc:sldMkLst>
      </pc:sldChg>
      <pc:sldChg chg="addSp delSp modSp mod ord">
        <pc:chgData name="Ross Brown" userId="8226f758-299e-4c91-8da4-f013aa055a66" providerId="ADAL" clId="{D1467208-4AB2-4050-947D-93F5BDE492D5}" dt="2026-10-29T08:14:57.324" v="293"/>
        <pc:sldMkLst>
          <pc:docMk/>
          <pc:sldMk cId="439048599" sldId="269"/>
        </pc:sldMkLst>
        <pc:spChg chg="mod">
          <ac:chgData name="Ross Brown" userId="8226f758-299e-4c91-8da4-f013aa055a66" providerId="ADAL" clId="{D1467208-4AB2-4050-947D-93F5BDE492D5}" dt="2026-10-28T09:28:26.524" v="262" actId="1076"/>
          <ac:spMkLst>
            <pc:docMk/>
            <pc:sldMk cId="439048599" sldId="269"/>
            <ac:spMk id="4" creationId="{3864524D-522D-864F-D874-99148DFE26F6}"/>
          </ac:spMkLst>
        </pc:spChg>
        <pc:picChg chg="del">
          <ac:chgData name="Ross Brown" userId="8226f758-299e-4c91-8da4-f013aa055a66" providerId="ADAL" clId="{D1467208-4AB2-4050-947D-93F5BDE492D5}" dt="2026-10-28T09:25:28.061" v="235" actId="478"/>
          <ac:picMkLst>
            <pc:docMk/>
            <pc:sldMk cId="439048599" sldId="269"/>
            <ac:picMk id="5" creationId="{F8DB83CD-CA73-B818-9A86-6E6296A638D8}"/>
          </ac:picMkLst>
        </pc:picChg>
        <pc:picChg chg="add mod">
          <ac:chgData name="Ross Brown" userId="8226f758-299e-4c91-8da4-f013aa055a66" providerId="ADAL" clId="{D1467208-4AB2-4050-947D-93F5BDE492D5}" dt="2026-10-28T09:28:23.126" v="261" actId="1076"/>
          <ac:picMkLst>
            <pc:docMk/>
            <pc:sldMk cId="439048599" sldId="269"/>
            <ac:picMk id="7" creationId="{D2A70AC3-02A8-253C-A05A-4081A9450834}"/>
          </ac:picMkLst>
        </pc:picChg>
        <pc:picChg chg="add mod">
          <ac:chgData name="Ross Brown" userId="8226f758-299e-4c91-8da4-f013aa055a66" providerId="ADAL" clId="{D1467208-4AB2-4050-947D-93F5BDE492D5}" dt="2026-10-28T09:26:36.454" v="247" actId="1076"/>
          <ac:picMkLst>
            <pc:docMk/>
            <pc:sldMk cId="439048599" sldId="269"/>
            <ac:picMk id="9" creationId="{AF98ECCB-9D6C-13DE-70A0-FD818D2C1ED9}"/>
          </ac:picMkLst>
        </pc:picChg>
        <pc:picChg chg="add mod">
          <ac:chgData name="Ross Brown" userId="8226f758-299e-4c91-8da4-f013aa055a66" providerId="ADAL" clId="{D1467208-4AB2-4050-947D-93F5BDE492D5}" dt="2026-10-28T09:26:33.289" v="243" actId="1076"/>
          <ac:picMkLst>
            <pc:docMk/>
            <pc:sldMk cId="439048599" sldId="269"/>
            <ac:picMk id="11" creationId="{3F886F0D-1A6E-14DE-D9C7-1B8A14C9525B}"/>
          </ac:picMkLst>
        </pc:picChg>
        <pc:picChg chg="add mod">
          <ac:chgData name="Ross Brown" userId="8226f758-299e-4c91-8da4-f013aa055a66" providerId="ADAL" clId="{D1467208-4AB2-4050-947D-93F5BDE492D5}" dt="2026-10-28T09:26:34.783" v="245" actId="1076"/>
          <ac:picMkLst>
            <pc:docMk/>
            <pc:sldMk cId="439048599" sldId="269"/>
            <ac:picMk id="13" creationId="{B510ACAB-B070-F408-914C-2DA1D0EBCCB5}"/>
          </ac:picMkLst>
        </pc:picChg>
        <pc:picChg chg="add mod">
          <ac:chgData name="Ross Brown" userId="8226f758-299e-4c91-8da4-f013aa055a66" providerId="ADAL" clId="{D1467208-4AB2-4050-947D-93F5BDE492D5}" dt="2026-10-28T09:26:38.197" v="249" actId="1076"/>
          <ac:picMkLst>
            <pc:docMk/>
            <pc:sldMk cId="439048599" sldId="269"/>
            <ac:picMk id="15" creationId="{1062A7B1-AF7A-7A3B-19C9-9C9F0F542D9C}"/>
          </ac:picMkLst>
        </pc:picChg>
        <pc:picChg chg="add">
          <ac:chgData name="Ross Brown" userId="8226f758-299e-4c91-8da4-f013aa055a66" providerId="ADAL" clId="{D1467208-4AB2-4050-947D-93F5BDE492D5}" dt="2026-10-28T09:26:36.641" v="248" actId="22"/>
          <ac:picMkLst>
            <pc:docMk/>
            <pc:sldMk cId="439048599" sldId="269"/>
            <ac:picMk id="17" creationId="{79FBBC57-5A0F-EDF8-D5E4-48B42625D982}"/>
          </ac:picMkLst>
        </pc:picChg>
        <pc:picChg chg="add mod">
          <ac:chgData name="Ross Brown" userId="8226f758-299e-4c91-8da4-f013aa055a66" providerId="ADAL" clId="{D1467208-4AB2-4050-947D-93F5BDE492D5}" dt="2026-10-28T09:26:40.410" v="251" actId="1076"/>
          <ac:picMkLst>
            <pc:docMk/>
            <pc:sldMk cId="439048599" sldId="269"/>
            <ac:picMk id="19" creationId="{CC44B697-93DD-884B-FC1F-81C4D5A4520A}"/>
          </ac:picMkLst>
        </pc:picChg>
        <pc:picChg chg="add mod">
          <ac:chgData name="Ross Brown" userId="8226f758-299e-4c91-8da4-f013aa055a66" providerId="ADAL" clId="{D1467208-4AB2-4050-947D-93F5BDE492D5}" dt="2026-10-28T09:26:46.110" v="254" actId="688"/>
          <ac:picMkLst>
            <pc:docMk/>
            <pc:sldMk cId="439048599" sldId="269"/>
            <ac:picMk id="21" creationId="{2183D532-77C4-B279-7BA8-718BFF003779}"/>
          </ac:picMkLst>
        </pc:picChg>
        <pc:picChg chg="add mod">
          <ac:chgData name="Ross Brown" userId="8226f758-299e-4c91-8da4-f013aa055a66" providerId="ADAL" clId="{D1467208-4AB2-4050-947D-93F5BDE492D5}" dt="2026-10-28T09:26:46.110" v="254" actId="688"/>
          <ac:picMkLst>
            <pc:docMk/>
            <pc:sldMk cId="439048599" sldId="269"/>
            <ac:picMk id="24" creationId="{7AFCE365-94E1-F83F-4272-F7AC7D31EF0A}"/>
          </ac:picMkLst>
        </pc:picChg>
        <pc:picChg chg="add mod">
          <ac:chgData name="Ross Brown" userId="8226f758-299e-4c91-8da4-f013aa055a66" providerId="ADAL" clId="{D1467208-4AB2-4050-947D-93F5BDE492D5}" dt="2026-10-28T09:26:46.110" v="254" actId="688"/>
          <ac:picMkLst>
            <pc:docMk/>
            <pc:sldMk cId="439048599" sldId="269"/>
            <ac:picMk id="26" creationId="{32417ED0-1B4F-F472-5E6D-76F79EFF63E3}"/>
          </ac:picMkLst>
        </pc:picChg>
        <pc:picChg chg="add mod">
          <ac:chgData name="Ross Brown" userId="8226f758-299e-4c91-8da4-f013aa055a66" providerId="ADAL" clId="{D1467208-4AB2-4050-947D-93F5BDE492D5}" dt="2026-10-28T09:28:18.797" v="260" actId="1076"/>
          <ac:picMkLst>
            <pc:docMk/>
            <pc:sldMk cId="439048599" sldId="269"/>
            <ac:picMk id="28" creationId="{9B62B70C-D9A0-4754-A4EB-1456538D9926}"/>
          </ac:picMkLst>
        </pc:picChg>
        <pc:picChg chg="add mod">
          <ac:chgData name="Ross Brown" userId="8226f758-299e-4c91-8da4-f013aa055a66" providerId="ADAL" clId="{D1467208-4AB2-4050-947D-93F5BDE492D5}" dt="2026-10-28T09:28:18.797" v="260" actId="1076"/>
          <ac:picMkLst>
            <pc:docMk/>
            <pc:sldMk cId="439048599" sldId="269"/>
            <ac:picMk id="30" creationId="{28FC3096-03CE-6502-16E5-DF663C404667}"/>
          </ac:picMkLst>
        </pc:picChg>
        <pc:picChg chg="add mod">
          <ac:chgData name="Ross Brown" userId="8226f758-299e-4c91-8da4-f013aa055a66" providerId="ADAL" clId="{D1467208-4AB2-4050-947D-93F5BDE492D5}" dt="2026-10-28T09:28:18.797" v="260" actId="1076"/>
          <ac:picMkLst>
            <pc:docMk/>
            <pc:sldMk cId="439048599" sldId="269"/>
            <ac:picMk id="32" creationId="{FE979444-81B6-DC67-83FC-BB67246385A6}"/>
          </ac:picMkLst>
        </pc:picChg>
      </pc:sldChg>
      <pc:sldChg chg="add del">
        <pc:chgData name="Ross Brown" userId="8226f758-299e-4c91-8da4-f013aa055a66" providerId="ADAL" clId="{D1467208-4AB2-4050-947D-93F5BDE492D5}" dt="2026-10-29T08:13:31.869" v="290"/>
        <pc:sldMkLst>
          <pc:docMk/>
          <pc:sldMk cId="178157261" sldId="270"/>
        </pc:sldMkLst>
      </pc:sldChg>
      <pc:sldChg chg="del">
        <pc:chgData name="Ross Brown" userId="8226f758-299e-4c91-8da4-f013aa055a66" providerId="ADAL" clId="{D1467208-4AB2-4050-947D-93F5BDE492D5}" dt="2026-10-28T09:18:35.886" v="151" actId="2696"/>
        <pc:sldMkLst>
          <pc:docMk/>
          <pc:sldMk cId="1823179603" sldId="270"/>
        </pc:sldMkLst>
      </pc:sldChg>
      <pc:sldChg chg="del">
        <pc:chgData name="Ross Brown" userId="8226f758-299e-4c91-8da4-f013aa055a66" providerId="ADAL" clId="{D1467208-4AB2-4050-947D-93F5BDE492D5}" dt="2026-10-28T09:18:35.886" v="151" actId="2696"/>
        <pc:sldMkLst>
          <pc:docMk/>
          <pc:sldMk cId="185121858" sldId="271"/>
        </pc:sldMkLst>
      </pc:sldChg>
      <pc:sldChg chg="del">
        <pc:chgData name="Ross Brown" userId="8226f758-299e-4c91-8da4-f013aa055a66" providerId="ADAL" clId="{D1467208-4AB2-4050-947D-93F5BDE492D5}" dt="2026-10-28T09:18:35.886" v="151" actId="2696"/>
        <pc:sldMkLst>
          <pc:docMk/>
          <pc:sldMk cId="997889530" sldId="272"/>
        </pc:sldMkLst>
      </pc:sldChg>
      <pc:sldChg chg="add del">
        <pc:chgData name="Ross Brown" userId="8226f758-299e-4c91-8da4-f013aa055a66" providerId="ADAL" clId="{D1467208-4AB2-4050-947D-93F5BDE492D5}" dt="2026-10-29T08:13:31.869" v="290"/>
        <pc:sldMkLst>
          <pc:docMk/>
          <pc:sldMk cId="1313940752" sldId="272"/>
        </pc:sldMkLst>
      </pc:sldChg>
      <pc:sldChg chg="add del">
        <pc:chgData name="Ross Brown" userId="8226f758-299e-4c91-8da4-f013aa055a66" providerId="ADAL" clId="{D1467208-4AB2-4050-947D-93F5BDE492D5}" dt="2026-10-29T08:13:31.869" v="290"/>
        <pc:sldMkLst>
          <pc:docMk/>
          <pc:sldMk cId="2434333631" sldId="273"/>
        </pc:sldMkLst>
      </pc:sldChg>
      <pc:sldChg chg="del">
        <pc:chgData name="Ross Brown" userId="8226f758-299e-4c91-8da4-f013aa055a66" providerId="ADAL" clId="{D1467208-4AB2-4050-947D-93F5BDE492D5}" dt="2026-10-28T09:18:35.886" v="151" actId="2696"/>
        <pc:sldMkLst>
          <pc:docMk/>
          <pc:sldMk cId="2456973450" sldId="273"/>
        </pc:sldMkLst>
      </pc:sldChg>
      <pc:sldChg chg="add del">
        <pc:chgData name="Ross Brown" userId="8226f758-299e-4c91-8da4-f013aa055a66" providerId="ADAL" clId="{D1467208-4AB2-4050-947D-93F5BDE492D5}" dt="2026-10-29T08:13:31.869" v="290"/>
        <pc:sldMkLst>
          <pc:docMk/>
          <pc:sldMk cId="692608427" sldId="274"/>
        </pc:sldMkLst>
      </pc:sldChg>
      <pc:sldChg chg="del">
        <pc:chgData name="Ross Brown" userId="8226f758-299e-4c91-8da4-f013aa055a66" providerId="ADAL" clId="{D1467208-4AB2-4050-947D-93F5BDE492D5}" dt="2026-10-28T09:18:35.886" v="151" actId="2696"/>
        <pc:sldMkLst>
          <pc:docMk/>
          <pc:sldMk cId="2161854026" sldId="274"/>
        </pc:sldMkLst>
      </pc:sldChg>
      <pc:sldChg chg="add del">
        <pc:chgData name="Ross Brown" userId="8226f758-299e-4c91-8da4-f013aa055a66" providerId="ADAL" clId="{D1467208-4AB2-4050-947D-93F5BDE492D5}" dt="2026-10-29T08:13:31.869" v="290"/>
        <pc:sldMkLst>
          <pc:docMk/>
          <pc:sldMk cId="1179791924" sldId="275"/>
        </pc:sldMkLst>
      </pc:sldChg>
      <pc:sldChg chg="add del">
        <pc:chgData name="Ross Brown" userId="8226f758-299e-4c91-8da4-f013aa055a66" providerId="ADAL" clId="{D1467208-4AB2-4050-947D-93F5BDE492D5}" dt="2026-10-29T08:13:31.869" v="290"/>
        <pc:sldMkLst>
          <pc:docMk/>
          <pc:sldMk cId="1935508486" sldId="277"/>
        </pc:sldMkLst>
      </pc:sldChg>
      <pc:sldChg chg="add">
        <pc:chgData name="Ross Brown" userId="8226f758-299e-4c91-8da4-f013aa055a66" providerId="ADAL" clId="{D1467208-4AB2-4050-947D-93F5BDE492D5}" dt="2026-10-28T15:10:46.947" v="271"/>
        <pc:sldMkLst>
          <pc:docMk/>
          <pc:sldMk cId="0" sldId="279"/>
        </pc:sldMkLst>
      </pc:sldChg>
      <pc:sldChg chg="del">
        <pc:chgData name="Ross Brown" userId="8226f758-299e-4c91-8da4-f013aa055a66" providerId="ADAL" clId="{D1467208-4AB2-4050-947D-93F5BDE492D5}" dt="2026-10-28T09:18:43.283" v="152" actId="2696"/>
        <pc:sldMkLst>
          <pc:docMk/>
          <pc:sldMk cId="0" sldId="280"/>
        </pc:sldMkLst>
      </pc:sldChg>
      <pc:sldChg chg="del">
        <pc:chgData name="Ross Brown" userId="8226f758-299e-4c91-8da4-f013aa055a66" providerId="ADAL" clId="{D1467208-4AB2-4050-947D-93F5BDE492D5}" dt="2026-10-28T09:18:43.283" v="152" actId="2696"/>
        <pc:sldMkLst>
          <pc:docMk/>
          <pc:sldMk cId="0" sldId="281"/>
        </pc:sldMkLst>
      </pc:sldChg>
      <pc:sldChg chg="del">
        <pc:chgData name="Ross Brown" userId="8226f758-299e-4c91-8da4-f013aa055a66" providerId="ADAL" clId="{D1467208-4AB2-4050-947D-93F5BDE492D5}" dt="2026-10-28T09:18:43.283" v="152" actId="2696"/>
        <pc:sldMkLst>
          <pc:docMk/>
          <pc:sldMk cId="428551176" sldId="282"/>
        </pc:sldMkLst>
      </pc:sldChg>
      <pc:sldChg chg="add del">
        <pc:chgData name="Ross Brown" userId="8226f758-299e-4c91-8da4-f013aa055a66" providerId="ADAL" clId="{D1467208-4AB2-4050-947D-93F5BDE492D5}" dt="2026-10-29T08:13:31.869" v="290"/>
        <pc:sldMkLst>
          <pc:docMk/>
          <pc:sldMk cId="1836683115" sldId="304"/>
        </pc:sldMkLst>
      </pc:sldChg>
      <pc:sldChg chg="add">
        <pc:chgData name="Ross Brown" userId="8226f758-299e-4c91-8da4-f013aa055a66" providerId="ADAL" clId="{D1467208-4AB2-4050-947D-93F5BDE492D5}" dt="2026-10-28T15:10:46.947" v="271"/>
        <pc:sldMkLst>
          <pc:docMk/>
          <pc:sldMk cId="1254710373" sldId="365"/>
        </pc:sldMkLst>
      </pc:sldChg>
      <pc:sldChg chg="add">
        <pc:chgData name="Ross Brown" userId="8226f758-299e-4c91-8da4-f013aa055a66" providerId="ADAL" clId="{D1467208-4AB2-4050-947D-93F5BDE492D5}" dt="2026-10-28T15:10:46.947" v="271"/>
        <pc:sldMkLst>
          <pc:docMk/>
          <pc:sldMk cId="105419647" sldId="366"/>
        </pc:sldMkLst>
      </pc:sldChg>
      <pc:sldChg chg="add">
        <pc:chgData name="Ross Brown" userId="8226f758-299e-4c91-8da4-f013aa055a66" providerId="ADAL" clId="{D1467208-4AB2-4050-947D-93F5BDE492D5}" dt="2026-10-28T15:10:46.947" v="271"/>
        <pc:sldMkLst>
          <pc:docMk/>
          <pc:sldMk cId="2395213470" sldId="371"/>
        </pc:sldMkLst>
      </pc:sldChg>
      <pc:sldChg chg="add">
        <pc:chgData name="Ross Brown" userId="8226f758-299e-4c91-8da4-f013aa055a66" providerId="ADAL" clId="{D1467208-4AB2-4050-947D-93F5BDE492D5}" dt="2026-10-28T15:10:46.947" v="271"/>
        <pc:sldMkLst>
          <pc:docMk/>
          <pc:sldMk cId="1564649854" sldId="374"/>
        </pc:sldMkLst>
      </pc:sldChg>
      <pc:sldChg chg="add">
        <pc:chgData name="Ross Brown" userId="8226f758-299e-4c91-8da4-f013aa055a66" providerId="ADAL" clId="{D1467208-4AB2-4050-947D-93F5BDE492D5}" dt="2026-10-28T15:10:46.947" v="271"/>
        <pc:sldMkLst>
          <pc:docMk/>
          <pc:sldMk cId="878770614" sldId="376"/>
        </pc:sldMkLst>
      </pc:sldChg>
      <pc:sldChg chg="add">
        <pc:chgData name="Ross Brown" userId="8226f758-299e-4c91-8da4-f013aa055a66" providerId="ADAL" clId="{D1467208-4AB2-4050-947D-93F5BDE492D5}" dt="2026-10-28T15:10:46.947" v="271"/>
        <pc:sldMkLst>
          <pc:docMk/>
          <pc:sldMk cId="1188414465" sldId="377"/>
        </pc:sldMkLst>
      </pc:sldChg>
      <pc:sldChg chg="add">
        <pc:chgData name="Ross Brown" userId="8226f758-299e-4c91-8da4-f013aa055a66" providerId="ADAL" clId="{D1467208-4AB2-4050-947D-93F5BDE492D5}" dt="2026-10-28T15:10:46.947" v="271"/>
        <pc:sldMkLst>
          <pc:docMk/>
          <pc:sldMk cId="965484995" sldId="378"/>
        </pc:sldMkLst>
      </pc:sldChg>
      <pc:sldChg chg="add">
        <pc:chgData name="Ross Brown" userId="8226f758-299e-4c91-8da4-f013aa055a66" providerId="ADAL" clId="{D1467208-4AB2-4050-947D-93F5BDE492D5}" dt="2026-10-28T15:10:46.947" v="271"/>
        <pc:sldMkLst>
          <pc:docMk/>
          <pc:sldMk cId="284444839" sldId="381"/>
        </pc:sldMkLst>
      </pc:sldChg>
      <pc:sldChg chg="add">
        <pc:chgData name="Ross Brown" userId="8226f758-299e-4c91-8da4-f013aa055a66" providerId="ADAL" clId="{D1467208-4AB2-4050-947D-93F5BDE492D5}" dt="2026-10-28T15:10:46.947" v="271"/>
        <pc:sldMkLst>
          <pc:docMk/>
          <pc:sldMk cId="507749799" sldId="382"/>
        </pc:sldMkLst>
      </pc:sldChg>
      <pc:sldChg chg="add">
        <pc:chgData name="Ross Brown" userId="8226f758-299e-4c91-8da4-f013aa055a66" providerId="ADAL" clId="{D1467208-4AB2-4050-947D-93F5BDE492D5}" dt="2026-10-28T15:10:46.947" v="271"/>
        <pc:sldMkLst>
          <pc:docMk/>
          <pc:sldMk cId="326456131" sldId="600"/>
        </pc:sldMkLst>
      </pc:sldChg>
      <pc:sldChg chg="add">
        <pc:chgData name="Ross Brown" userId="8226f758-299e-4c91-8da4-f013aa055a66" providerId="ADAL" clId="{D1467208-4AB2-4050-947D-93F5BDE492D5}" dt="2026-10-28T15:10:46.947" v="271"/>
        <pc:sldMkLst>
          <pc:docMk/>
          <pc:sldMk cId="3572878728" sldId="601"/>
        </pc:sldMkLst>
      </pc:sldChg>
      <pc:sldChg chg="add del">
        <pc:chgData name="Ross Brown" userId="8226f758-299e-4c91-8da4-f013aa055a66" providerId="ADAL" clId="{D1467208-4AB2-4050-947D-93F5BDE492D5}" dt="2026-10-29T08:13:31.869" v="290"/>
        <pc:sldMkLst>
          <pc:docMk/>
          <pc:sldMk cId="3310028460" sldId="681"/>
        </pc:sldMkLst>
      </pc:sldChg>
      <pc:sldChg chg="add del">
        <pc:chgData name="Ross Brown" userId="8226f758-299e-4c91-8da4-f013aa055a66" providerId="ADAL" clId="{D1467208-4AB2-4050-947D-93F5BDE492D5}" dt="2026-10-29T08:13:31.869" v="290"/>
        <pc:sldMkLst>
          <pc:docMk/>
          <pc:sldMk cId="4108877868" sldId="682"/>
        </pc:sldMkLst>
      </pc:sldChg>
      <pc:sldChg chg="add del">
        <pc:chgData name="Ross Brown" userId="8226f758-299e-4c91-8da4-f013aa055a66" providerId="ADAL" clId="{D1467208-4AB2-4050-947D-93F5BDE492D5}" dt="2026-10-29T08:13:31.869" v="290"/>
        <pc:sldMkLst>
          <pc:docMk/>
          <pc:sldMk cId="1928214134" sldId="710"/>
        </pc:sldMkLst>
      </pc:sldChg>
      <pc:sldChg chg="add del">
        <pc:chgData name="Ross Brown" userId="8226f758-299e-4c91-8da4-f013aa055a66" providerId="ADAL" clId="{D1467208-4AB2-4050-947D-93F5BDE492D5}" dt="2026-10-29T08:13:31.869" v="290"/>
        <pc:sldMkLst>
          <pc:docMk/>
          <pc:sldMk cId="2721319788" sldId="712"/>
        </pc:sldMkLst>
      </pc:sldChg>
      <pc:sldChg chg="add del">
        <pc:chgData name="Ross Brown" userId="8226f758-299e-4c91-8da4-f013aa055a66" providerId="ADAL" clId="{D1467208-4AB2-4050-947D-93F5BDE492D5}" dt="2026-10-29T08:13:31.869" v="290"/>
        <pc:sldMkLst>
          <pc:docMk/>
          <pc:sldMk cId="1154609281" sldId="713"/>
        </pc:sldMkLst>
      </pc:sldChg>
      <pc:sldChg chg="add del">
        <pc:chgData name="Ross Brown" userId="8226f758-299e-4c91-8da4-f013aa055a66" providerId="ADAL" clId="{D1467208-4AB2-4050-947D-93F5BDE492D5}" dt="2026-10-29T09:13:28.088" v="300"/>
        <pc:sldMkLst>
          <pc:docMk/>
          <pc:sldMk cId="970565068" sldId="714"/>
        </pc:sldMkLst>
      </pc:sldChg>
      <pc:sldChg chg="del mod modClrScheme chgLayout">
        <pc:chgData name="Ross Brown" userId="8226f758-299e-4c91-8da4-f013aa055a66" providerId="ADAL" clId="{D1467208-4AB2-4050-947D-93F5BDE492D5}" dt="2026-10-28T09:18:35.886" v="151" actId="2696"/>
        <pc:sldMkLst>
          <pc:docMk/>
          <pc:sldMk cId="976003760" sldId="1633"/>
        </pc:sldMkLst>
      </pc:sldChg>
      <pc:sldChg chg="del">
        <pc:chgData name="Ross Brown" userId="8226f758-299e-4c91-8da4-f013aa055a66" providerId="ADAL" clId="{D1467208-4AB2-4050-947D-93F5BDE492D5}" dt="2026-10-28T09:18:35.886" v="151" actId="2696"/>
        <pc:sldMkLst>
          <pc:docMk/>
          <pc:sldMk cId="2750295888" sldId="1634"/>
        </pc:sldMkLst>
      </pc:sldChg>
      <pc:sldChg chg="del">
        <pc:chgData name="Ross Brown" userId="8226f758-299e-4c91-8da4-f013aa055a66" providerId="ADAL" clId="{D1467208-4AB2-4050-947D-93F5BDE492D5}" dt="2026-10-28T09:18:35.886" v="151" actId="2696"/>
        <pc:sldMkLst>
          <pc:docMk/>
          <pc:sldMk cId="2939213749" sldId="1635"/>
        </pc:sldMkLst>
      </pc:sldChg>
      <pc:sldChg chg="del">
        <pc:chgData name="Ross Brown" userId="8226f758-299e-4c91-8da4-f013aa055a66" providerId="ADAL" clId="{D1467208-4AB2-4050-947D-93F5BDE492D5}" dt="2026-10-28T09:18:43.283" v="152" actId="2696"/>
        <pc:sldMkLst>
          <pc:docMk/>
          <pc:sldMk cId="2908955170" sldId="1636"/>
        </pc:sldMkLst>
      </pc:sldChg>
      <pc:sldChg chg="del">
        <pc:chgData name="Ross Brown" userId="8226f758-299e-4c91-8da4-f013aa055a66" providerId="ADAL" clId="{D1467208-4AB2-4050-947D-93F5BDE492D5}" dt="2026-10-28T09:18:43.283" v="152" actId="2696"/>
        <pc:sldMkLst>
          <pc:docMk/>
          <pc:sldMk cId="2255631628" sldId="1637"/>
        </pc:sldMkLst>
      </pc:sldChg>
      <pc:sldChg chg="del">
        <pc:chgData name="Ross Brown" userId="8226f758-299e-4c91-8da4-f013aa055a66" providerId="ADAL" clId="{D1467208-4AB2-4050-947D-93F5BDE492D5}" dt="2026-10-28T09:18:43.283" v="152" actId="2696"/>
        <pc:sldMkLst>
          <pc:docMk/>
          <pc:sldMk cId="3377938673" sldId="1638"/>
        </pc:sldMkLst>
      </pc:sldChg>
      <pc:sldChg chg="del">
        <pc:chgData name="Ross Brown" userId="8226f758-299e-4c91-8da4-f013aa055a66" providerId="ADAL" clId="{D1467208-4AB2-4050-947D-93F5BDE492D5}" dt="2026-10-28T09:18:43.283" v="152" actId="2696"/>
        <pc:sldMkLst>
          <pc:docMk/>
          <pc:sldMk cId="1464819361" sldId="1639"/>
        </pc:sldMkLst>
      </pc:sldChg>
      <pc:sldChg chg="del">
        <pc:chgData name="Ross Brown" userId="8226f758-299e-4c91-8da4-f013aa055a66" providerId="ADAL" clId="{D1467208-4AB2-4050-947D-93F5BDE492D5}" dt="2026-10-28T09:18:43.283" v="152" actId="2696"/>
        <pc:sldMkLst>
          <pc:docMk/>
          <pc:sldMk cId="1703417665" sldId="1640"/>
        </pc:sldMkLst>
      </pc:sldChg>
      <pc:sldChg chg="del">
        <pc:chgData name="Ross Brown" userId="8226f758-299e-4c91-8da4-f013aa055a66" providerId="ADAL" clId="{D1467208-4AB2-4050-947D-93F5BDE492D5}" dt="2026-10-28T09:18:15.952" v="149" actId="2696"/>
        <pc:sldMkLst>
          <pc:docMk/>
          <pc:sldMk cId="1067835972" sldId="1641"/>
        </pc:sldMkLst>
      </pc:sldChg>
      <pc:sldChg chg="del">
        <pc:chgData name="Ross Brown" userId="8226f758-299e-4c91-8da4-f013aa055a66" providerId="ADAL" clId="{D1467208-4AB2-4050-947D-93F5BDE492D5}" dt="2026-10-28T09:18:15.952" v="149" actId="2696"/>
        <pc:sldMkLst>
          <pc:docMk/>
          <pc:sldMk cId="2289656206" sldId="1642"/>
        </pc:sldMkLst>
      </pc:sldChg>
      <pc:sldChg chg="del">
        <pc:chgData name="Ross Brown" userId="8226f758-299e-4c91-8da4-f013aa055a66" providerId="ADAL" clId="{D1467208-4AB2-4050-947D-93F5BDE492D5}" dt="2026-10-28T09:17:49.988" v="146" actId="47"/>
        <pc:sldMkLst>
          <pc:docMk/>
          <pc:sldMk cId="4292286212" sldId="2561"/>
        </pc:sldMkLst>
      </pc:sldChg>
      <pc:sldChg chg="del">
        <pc:chgData name="Ross Brown" userId="8226f758-299e-4c91-8da4-f013aa055a66" providerId="ADAL" clId="{D1467208-4AB2-4050-947D-93F5BDE492D5}" dt="2026-10-28T09:17:49.988" v="146" actId="47"/>
        <pc:sldMkLst>
          <pc:docMk/>
          <pc:sldMk cId="3921579307" sldId="2563"/>
        </pc:sldMkLst>
      </pc:sldChg>
      <pc:sldChg chg="del">
        <pc:chgData name="Ross Brown" userId="8226f758-299e-4c91-8da4-f013aa055a66" providerId="ADAL" clId="{D1467208-4AB2-4050-947D-93F5BDE492D5}" dt="2026-10-28T09:17:49.988" v="146" actId="47"/>
        <pc:sldMkLst>
          <pc:docMk/>
          <pc:sldMk cId="668067484" sldId="2564"/>
        </pc:sldMkLst>
      </pc:sldChg>
      <pc:sldChg chg="del">
        <pc:chgData name="Ross Brown" userId="8226f758-299e-4c91-8da4-f013aa055a66" providerId="ADAL" clId="{D1467208-4AB2-4050-947D-93F5BDE492D5}" dt="2026-10-28T09:17:49.988" v="146" actId="47"/>
        <pc:sldMkLst>
          <pc:docMk/>
          <pc:sldMk cId="1960487284" sldId="2565"/>
        </pc:sldMkLst>
      </pc:sldChg>
      <pc:sldChg chg="del">
        <pc:chgData name="Ross Brown" userId="8226f758-299e-4c91-8da4-f013aa055a66" providerId="ADAL" clId="{D1467208-4AB2-4050-947D-93F5BDE492D5}" dt="2026-10-28T09:17:49.988" v="146" actId="47"/>
        <pc:sldMkLst>
          <pc:docMk/>
          <pc:sldMk cId="2580517780" sldId="2566"/>
        </pc:sldMkLst>
      </pc:sldChg>
      <pc:sldChg chg="del">
        <pc:chgData name="Ross Brown" userId="8226f758-299e-4c91-8da4-f013aa055a66" providerId="ADAL" clId="{D1467208-4AB2-4050-947D-93F5BDE492D5}" dt="2026-10-28T09:17:49.988" v="146" actId="47"/>
        <pc:sldMkLst>
          <pc:docMk/>
          <pc:sldMk cId="2070560044" sldId="2567"/>
        </pc:sldMkLst>
      </pc:sldChg>
      <pc:sldChg chg="del">
        <pc:chgData name="Ross Brown" userId="8226f758-299e-4c91-8da4-f013aa055a66" providerId="ADAL" clId="{D1467208-4AB2-4050-947D-93F5BDE492D5}" dt="2026-10-28T09:17:49.988" v="146" actId="47"/>
        <pc:sldMkLst>
          <pc:docMk/>
          <pc:sldMk cId="549069188" sldId="2568"/>
        </pc:sldMkLst>
      </pc:sldChg>
      <pc:sldChg chg="del">
        <pc:chgData name="Ross Brown" userId="8226f758-299e-4c91-8da4-f013aa055a66" providerId="ADAL" clId="{D1467208-4AB2-4050-947D-93F5BDE492D5}" dt="2026-10-28T09:17:49.988" v="146" actId="47"/>
        <pc:sldMkLst>
          <pc:docMk/>
          <pc:sldMk cId="1909729363" sldId="2569"/>
        </pc:sldMkLst>
      </pc:sldChg>
      <pc:sldChg chg="del">
        <pc:chgData name="Ross Brown" userId="8226f758-299e-4c91-8da4-f013aa055a66" providerId="ADAL" clId="{D1467208-4AB2-4050-947D-93F5BDE492D5}" dt="2026-10-28T09:17:49.988" v="146" actId="47"/>
        <pc:sldMkLst>
          <pc:docMk/>
          <pc:sldMk cId="3037322696" sldId="2570"/>
        </pc:sldMkLst>
      </pc:sldChg>
      <pc:sldChg chg="del">
        <pc:chgData name="Ross Brown" userId="8226f758-299e-4c91-8da4-f013aa055a66" providerId="ADAL" clId="{D1467208-4AB2-4050-947D-93F5BDE492D5}" dt="2026-10-28T09:17:49.988" v="146" actId="47"/>
        <pc:sldMkLst>
          <pc:docMk/>
          <pc:sldMk cId="3381493273" sldId="2571"/>
        </pc:sldMkLst>
      </pc:sldChg>
      <pc:sldChg chg="del">
        <pc:chgData name="Ross Brown" userId="8226f758-299e-4c91-8da4-f013aa055a66" providerId="ADAL" clId="{D1467208-4AB2-4050-947D-93F5BDE492D5}" dt="2026-10-28T09:18:15.952" v="149" actId="2696"/>
        <pc:sldMkLst>
          <pc:docMk/>
          <pc:sldMk cId="2941004183" sldId="2147471682"/>
        </pc:sldMkLst>
      </pc:sldChg>
      <pc:sldChg chg="del">
        <pc:chgData name="Ross Brown" userId="8226f758-299e-4c91-8da4-f013aa055a66" providerId="ADAL" clId="{D1467208-4AB2-4050-947D-93F5BDE492D5}" dt="2026-10-28T09:18:15.952" v="149" actId="2696"/>
        <pc:sldMkLst>
          <pc:docMk/>
          <pc:sldMk cId="4091344568" sldId="2147471684"/>
        </pc:sldMkLst>
      </pc:sldChg>
      <pc:sldChg chg="del">
        <pc:chgData name="Ross Brown" userId="8226f758-299e-4c91-8da4-f013aa055a66" providerId="ADAL" clId="{D1467208-4AB2-4050-947D-93F5BDE492D5}" dt="2026-10-28T09:18:15.952" v="149" actId="2696"/>
        <pc:sldMkLst>
          <pc:docMk/>
          <pc:sldMk cId="307402103" sldId="2147471685"/>
        </pc:sldMkLst>
      </pc:sldChg>
      <pc:sldChg chg="del">
        <pc:chgData name="Ross Brown" userId="8226f758-299e-4c91-8da4-f013aa055a66" providerId="ADAL" clId="{D1467208-4AB2-4050-947D-93F5BDE492D5}" dt="2026-10-28T09:18:15.952" v="149" actId="2696"/>
        <pc:sldMkLst>
          <pc:docMk/>
          <pc:sldMk cId="598982450" sldId="2147471688"/>
        </pc:sldMkLst>
      </pc:sldChg>
      <pc:sldChg chg="del">
        <pc:chgData name="Ross Brown" userId="8226f758-299e-4c91-8da4-f013aa055a66" providerId="ADAL" clId="{D1467208-4AB2-4050-947D-93F5BDE492D5}" dt="2026-10-28T09:18:15.952" v="149" actId="2696"/>
        <pc:sldMkLst>
          <pc:docMk/>
          <pc:sldMk cId="1763938333" sldId="2147471689"/>
        </pc:sldMkLst>
      </pc:sldChg>
      <pc:sldChg chg="del">
        <pc:chgData name="Ross Brown" userId="8226f758-299e-4c91-8da4-f013aa055a66" providerId="ADAL" clId="{D1467208-4AB2-4050-947D-93F5BDE492D5}" dt="2026-10-28T09:17:44.448" v="145" actId="47"/>
        <pc:sldMkLst>
          <pc:docMk/>
          <pc:sldMk cId="0" sldId="2147471690"/>
        </pc:sldMkLst>
      </pc:sldChg>
      <pc:sldChg chg="del">
        <pc:chgData name="Ross Brown" userId="8226f758-299e-4c91-8da4-f013aa055a66" providerId="ADAL" clId="{D1467208-4AB2-4050-947D-93F5BDE492D5}" dt="2026-10-28T09:17:44.448" v="145" actId="47"/>
        <pc:sldMkLst>
          <pc:docMk/>
          <pc:sldMk cId="0" sldId="2147471691"/>
        </pc:sldMkLst>
      </pc:sldChg>
      <pc:sldChg chg="del">
        <pc:chgData name="Ross Brown" userId="8226f758-299e-4c91-8da4-f013aa055a66" providerId="ADAL" clId="{D1467208-4AB2-4050-947D-93F5BDE492D5}" dt="2026-10-28T09:17:44.448" v="145" actId="47"/>
        <pc:sldMkLst>
          <pc:docMk/>
          <pc:sldMk cId="0" sldId="2147471692"/>
        </pc:sldMkLst>
      </pc:sldChg>
      <pc:sldChg chg="del">
        <pc:chgData name="Ross Brown" userId="8226f758-299e-4c91-8da4-f013aa055a66" providerId="ADAL" clId="{D1467208-4AB2-4050-947D-93F5BDE492D5}" dt="2026-10-28T09:17:44.448" v="145" actId="47"/>
        <pc:sldMkLst>
          <pc:docMk/>
          <pc:sldMk cId="0" sldId="2147471693"/>
        </pc:sldMkLst>
      </pc:sldChg>
      <pc:sldChg chg="del">
        <pc:chgData name="Ross Brown" userId="8226f758-299e-4c91-8da4-f013aa055a66" providerId="ADAL" clId="{D1467208-4AB2-4050-947D-93F5BDE492D5}" dt="2026-10-28T09:17:44.448" v="145" actId="47"/>
        <pc:sldMkLst>
          <pc:docMk/>
          <pc:sldMk cId="0" sldId="2147471694"/>
        </pc:sldMkLst>
      </pc:sldChg>
      <pc:sldChg chg="del">
        <pc:chgData name="Ross Brown" userId="8226f758-299e-4c91-8da4-f013aa055a66" providerId="ADAL" clId="{D1467208-4AB2-4050-947D-93F5BDE492D5}" dt="2026-10-28T09:17:44.448" v="145" actId="47"/>
        <pc:sldMkLst>
          <pc:docMk/>
          <pc:sldMk cId="0" sldId="2147471695"/>
        </pc:sldMkLst>
      </pc:sldChg>
      <pc:sldChg chg="del">
        <pc:chgData name="Ross Brown" userId="8226f758-299e-4c91-8da4-f013aa055a66" providerId="ADAL" clId="{D1467208-4AB2-4050-947D-93F5BDE492D5}" dt="2026-10-28T09:17:44.448" v="145" actId="47"/>
        <pc:sldMkLst>
          <pc:docMk/>
          <pc:sldMk cId="0" sldId="2147471696"/>
        </pc:sldMkLst>
      </pc:sldChg>
      <pc:sldChg chg="del">
        <pc:chgData name="Ross Brown" userId="8226f758-299e-4c91-8da4-f013aa055a66" providerId="ADAL" clId="{D1467208-4AB2-4050-947D-93F5BDE492D5}" dt="2026-10-28T09:17:44.448" v="145" actId="47"/>
        <pc:sldMkLst>
          <pc:docMk/>
          <pc:sldMk cId="0" sldId="2147471697"/>
        </pc:sldMkLst>
      </pc:sldChg>
      <pc:sldChg chg="del">
        <pc:chgData name="Ross Brown" userId="8226f758-299e-4c91-8da4-f013aa055a66" providerId="ADAL" clId="{D1467208-4AB2-4050-947D-93F5BDE492D5}" dt="2026-10-28T09:17:44.448" v="145" actId="47"/>
        <pc:sldMkLst>
          <pc:docMk/>
          <pc:sldMk cId="0" sldId="2147471698"/>
        </pc:sldMkLst>
      </pc:sldChg>
      <pc:sldChg chg="del">
        <pc:chgData name="Ross Brown" userId="8226f758-299e-4c91-8da4-f013aa055a66" providerId="ADAL" clId="{D1467208-4AB2-4050-947D-93F5BDE492D5}" dt="2026-10-28T09:18:26.285" v="150" actId="2696"/>
        <pc:sldMkLst>
          <pc:docMk/>
          <pc:sldMk cId="63009476" sldId="2147471699"/>
        </pc:sldMkLst>
      </pc:sldChg>
      <pc:sldChg chg="del">
        <pc:chgData name="Ross Brown" userId="8226f758-299e-4c91-8da4-f013aa055a66" providerId="ADAL" clId="{D1467208-4AB2-4050-947D-93F5BDE492D5}" dt="2026-10-28T09:18:26.285" v="150" actId="2696"/>
        <pc:sldMkLst>
          <pc:docMk/>
          <pc:sldMk cId="2586052515" sldId="2147471700"/>
        </pc:sldMkLst>
      </pc:sldChg>
      <pc:sldChg chg="del">
        <pc:chgData name="Ross Brown" userId="8226f758-299e-4c91-8da4-f013aa055a66" providerId="ADAL" clId="{D1467208-4AB2-4050-947D-93F5BDE492D5}" dt="2026-10-28T09:18:26.285" v="150" actId="2696"/>
        <pc:sldMkLst>
          <pc:docMk/>
          <pc:sldMk cId="877283464" sldId="2147471701"/>
        </pc:sldMkLst>
      </pc:sldChg>
      <pc:sldChg chg="del">
        <pc:chgData name="Ross Brown" userId="8226f758-299e-4c91-8da4-f013aa055a66" providerId="ADAL" clId="{D1467208-4AB2-4050-947D-93F5BDE492D5}" dt="2026-10-28T09:18:26.285" v="150" actId="2696"/>
        <pc:sldMkLst>
          <pc:docMk/>
          <pc:sldMk cId="2524469342" sldId="2147471702"/>
        </pc:sldMkLst>
      </pc:sldChg>
      <pc:sldChg chg="del">
        <pc:chgData name="Ross Brown" userId="8226f758-299e-4c91-8da4-f013aa055a66" providerId="ADAL" clId="{D1467208-4AB2-4050-947D-93F5BDE492D5}" dt="2026-10-28T09:18:26.285" v="150" actId="2696"/>
        <pc:sldMkLst>
          <pc:docMk/>
          <pc:sldMk cId="3562899860" sldId="2147471703"/>
        </pc:sldMkLst>
      </pc:sldChg>
      <pc:sldChg chg="del">
        <pc:chgData name="Ross Brown" userId="8226f758-299e-4c91-8da4-f013aa055a66" providerId="ADAL" clId="{D1467208-4AB2-4050-947D-93F5BDE492D5}" dt="2026-10-28T09:18:26.285" v="150" actId="2696"/>
        <pc:sldMkLst>
          <pc:docMk/>
          <pc:sldMk cId="1595051982" sldId="2147471704"/>
        </pc:sldMkLst>
      </pc:sldChg>
      <pc:sldChg chg="del">
        <pc:chgData name="Ross Brown" userId="8226f758-299e-4c91-8da4-f013aa055a66" providerId="ADAL" clId="{D1467208-4AB2-4050-947D-93F5BDE492D5}" dt="2026-10-28T09:18:26.285" v="150" actId="2696"/>
        <pc:sldMkLst>
          <pc:docMk/>
          <pc:sldMk cId="561429506" sldId="2147471705"/>
        </pc:sldMkLst>
      </pc:sldChg>
      <pc:sldChg chg="add">
        <pc:chgData name="Ross Brown" userId="8226f758-299e-4c91-8da4-f013aa055a66" providerId="ADAL" clId="{D1467208-4AB2-4050-947D-93F5BDE492D5}" dt="2026-10-28T09:17:31.470" v="144"/>
        <pc:sldMkLst>
          <pc:docMk/>
          <pc:sldMk cId="3383706144" sldId="2147471706"/>
        </pc:sldMkLst>
      </pc:sldChg>
      <pc:sldChg chg="add">
        <pc:chgData name="Ross Brown" userId="8226f758-299e-4c91-8da4-f013aa055a66" providerId="ADAL" clId="{D1467208-4AB2-4050-947D-93F5BDE492D5}" dt="2026-10-28T09:17:31.470" v="144"/>
        <pc:sldMkLst>
          <pc:docMk/>
          <pc:sldMk cId="820378083" sldId="2147471707"/>
        </pc:sldMkLst>
      </pc:sldChg>
      <pc:sldChg chg="add">
        <pc:chgData name="Ross Brown" userId="8226f758-299e-4c91-8da4-f013aa055a66" providerId="ADAL" clId="{D1467208-4AB2-4050-947D-93F5BDE492D5}" dt="2026-10-28T09:17:31.470" v="144"/>
        <pc:sldMkLst>
          <pc:docMk/>
          <pc:sldMk cId="3769967194" sldId="2147471708"/>
        </pc:sldMkLst>
      </pc:sldChg>
      <pc:sldChg chg="add">
        <pc:chgData name="Ross Brown" userId="8226f758-299e-4c91-8da4-f013aa055a66" providerId="ADAL" clId="{D1467208-4AB2-4050-947D-93F5BDE492D5}" dt="2026-10-28T09:17:31.470" v="144"/>
        <pc:sldMkLst>
          <pc:docMk/>
          <pc:sldMk cId="3009605988" sldId="2147471709"/>
        </pc:sldMkLst>
      </pc:sldChg>
      <pc:sldChg chg="add">
        <pc:chgData name="Ross Brown" userId="8226f758-299e-4c91-8da4-f013aa055a66" providerId="ADAL" clId="{D1467208-4AB2-4050-947D-93F5BDE492D5}" dt="2026-10-28T09:17:31.470" v="144"/>
        <pc:sldMkLst>
          <pc:docMk/>
          <pc:sldMk cId="1433268630" sldId="2147471710"/>
        </pc:sldMkLst>
      </pc:sldChg>
      <pc:sldChg chg="add">
        <pc:chgData name="Ross Brown" userId="8226f758-299e-4c91-8da4-f013aa055a66" providerId="ADAL" clId="{D1467208-4AB2-4050-947D-93F5BDE492D5}" dt="2026-10-28T09:17:31.470" v="144"/>
        <pc:sldMkLst>
          <pc:docMk/>
          <pc:sldMk cId="427777265" sldId="2147471711"/>
        </pc:sldMkLst>
      </pc:sldChg>
      <pc:sldChg chg="add">
        <pc:chgData name="Ross Brown" userId="8226f758-299e-4c91-8da4-f013aa055a66" providerId="ADAL" clId="{D1467208-4AB2-4050-947D-93F5BDE492D5}" dt="2026-10-28T09:17:31.470" v="144"/>
        <pc:sldMkLst>
          <pc:docMk/>
          <pc:sldMk cId="1641970647" sldId="2147471712"/>
        </pc:sldMkLst>
      </pc:sldChg>
      <pc:sldChg chg="add">
        <pc:chgData name="Ross Brown" userId="8226f758-299e-4c91-8da4-f013aa055a66" providerId="ADAL" clId="{D1467208-4AB2-4050-947D-93F5BDE492D5}" dt="2026-10-28T09:17:31.470" v="144"/>
        <pc:sldMkLst>
          <pc:docMk/>
          <pc:sldMk cId="3594174712" sldId="2147471713"/>
        </pc:sldMkLst>
      </pc:sldChg>
      <pc:sldChg chg="add">
        <pc:chgData name="Ross Brown" userId="8226f758-299e-4c91-8da4-f013aa055a66" providerId="ADAL" clId="{D1467208-4AB2-4050-947D-93F5BDE492D5}" dt="2026-10-28T09:25:16.717" v="227" actId="2890"/>
        <pc:sldMkLst>
          <pc:docMk/>
          <pc:sldMk cId="2333623513" sldId="2147471714"/>
        </pc:sldMkLst>
      </pc:sldChg>
      <pc:sldChg chg="add del">
        <pc:chgData name="Ross Brown" userId="8226f758-299e-4c91-8da4-f013aa055a66" providerId="ADAL" clId="{D1467208-4AB2-4050-947D-93F5BDE492D5}" dt="2026-10-29T08:09:18.984" v="272" actId="47"/>
        <pc:sldMkLst>
          <pc:docMk/>
          <pc:sldMk cId="719294252" sldId="2147471715"/>
        </pc:sldMkLst>
      </pc:sldChg>
      <pc:sldChg chg="add del">
        <pc:chgData name="Ross Brown" userId="8226f758-299e-4c91-8da4-f013aa055a66" providerId="ADAL" clId="{D1467208-4AB2-4050-947D-93F5BDE492D5}" dt="2026-10-29T08:09:18.984" v="272" actId="47"/>
        <pc:sldMkLst>
          <pc:docMk/>
          <pc:sldMk cId="2691977999" sldId="2147471716"/>
        </pc:sldMkLst>
      </pc:sldChg>
      <pc:sldChg chg="add del">
        <pc:chgData name="Ross Brown" userId="8226f758-299e-4c91-8da4-f013aa055a66" providerId="ADAL" clId="{D1467208-4AB2-4050-947D-93F5BDE492D5}" dt="2026-10-29T08:09:18.984" v="272" actId="47"/>
        <pc:sldMkLst>
          <pc:docMk/>
          <pc:sldMk cId="2072076984" sldId="2147471717"/>
        </pc:sldMkLst>
      </pc:sldChg>
      <pc:sldChg chg="add del">
        <pc:chgData name="Ross Brown" userId="8226f758-299e-4c91-8da4-f013aa055a66" providerId="ADAL" clId="{D1467208-4AB2-4050-947D-93F5BDE492D5}" dt="2026-10-29T08:09:18.984" v="272" actId="47"/>
        <pc:sldMkLst>
          <pc:docMk/>
          <pc:sldMk cId="353884159" sldId="2147471718"/>
        </pc:sldMkLst>
      </pc:sldChg>
      <pc:sldChg chg="add del">
        <pc:chgData name="Ross Brown" userId="8226f758-299e-4c91-8da4-f013aa055a66" providerId="ADAL" clId="{D1467208-4AB2-4050-947D-93F5BDE492D5}" dt="2026-10-29T08:09:18.984" v="272" actId="47"/>
        <pc:sldMkLst>
          <pc:docMk/>
          <pc:sldMk cId="375069086" sldId="2147471719"/>
        </pc:sldMkLst>
      </pc:sldChg>
      <pc:sldChg chg="add del">
        <pc:chgData name="Ross Brown" userId="8226f758-299e-4c91-8da4-f013aa055a66" providerId="ADAL" clId="{D1467208-4AB2-4050-947D-93F5BDE492D5}" dt="2026-10-29T08:09:18.984" v="272" actId="47"/>
        <pc:sldMkLst>
          <pc:docMk/>
          <pc:sldMk cId="1363613996" sldId="2147471720"/>
        </pc:sldMkLst>
      </pc:sldChg>
      <pc:sldChg chg="add del">
        <pc:chgData name="Ross Brown" userId="8226f758-299e-4c91-8da4-f013aa055a66" providerId="ADAL" clId="{D1467208-4AB2-4050-947D-93F5BDE492D5}" dt="2026-10-29T08:09:18.984" v="272" actId="47"/>
        <pc:sldMkLst>
          <pc:docMk/>
          <pc:sldMk cId="3458562768" sldId="2147471721"/>
        </pc:sldMkLst>
      </pc:sldChg>
      <pc:sldChg chg="add">
        <pc:chgData name="Ross Brown" userId="8226f758-299e-4c91-8da4-f013aa055a66" providerId="ADAL" clId="{D1467208-4AB2-4050-947D-93F5BDE492D5}" dt="2026-10-28T15:10:46.947" v="271"/>
        <pc:sldMkLst>
          <pc:docMk/>
          <pc:sldMk cId="3699004472" sldId="2147471722"/>
        </pc:sldMkLst>
      </pc:sldChg>
      <pc:sldChg chg="add">
        <pc:chgData name="Ross Brown" userId="8226f758-299e-4c91-8da4-f013aa055a66" providerId="ADAL" clId="{D1467208-4AB2-4050-947D-93F5BDE492D5}" dt="2026-10-28T15:10:46.947" v="271"/>
        <pc:sldMkLst>
          <pc:docMk/>
          <pc:sldMk cId="2581033103" sldId="2147471723"/>
        </pc:sldMkLst>
      </pc:sldChg>
      <pc:sldChg chg="add">
        <pc:chgData name="Ross Brown" userId="8226f758-299e-4c91-8da4-f013aa055a66" providerId="ADAL" clId="{D1467208-4AB2-4050-947D-93F5BDE492D5}" dt="2026-10-29T08:13:31.869" v="290"/>
        <pc:sldMkLst>
          <pc:docMk/>
          <pc:sldMk cId="2691977999" sldId="2147471724"/>
        </pc:sldMkLst>
      </pc:sldChg>
      <pc:sldChg chg="add">
        <pc:chgData name="Ross Brown" userId="8226f758-299e-4c91-8da4-f013aa055a66" providerId="ADAL" clId="{D1467208-4AB2-4050-947D-93F5BDE492D5}" dt="2026-10-29T08:13:31.869" v="290"/>
        <pc:sldMkLst>
          <pc:docMk/>
          <pc:sldMk cId="2072076984" sldId="2147471725"/>
        </pc:sldMkLst>
      </pc:sldChg>
      <pc:sldChg chg="add">
        <pc:chgData name="Ross Brown" userId="8226f758-299e-4c91-8da4-f013aa055a66" providerId="ADAL" clId="{D1467208-4AB2-4050-947D-93F5BDE492D5}" dt="2026-10-29T08:13:31.869" v="290"/>
        <pc:sldMkLst>
          <pc:docMk/>
          <pc:sldMk cId="353884159" sldId="2147471726"/>
        </pc:sldMkLst>
      </pc:sldChg>
      <pc:sldChg chg="add">
        <pc:chgData name="Ross Brown" userId="8226f758-299e-4c91-8da4-f013aa055a66" providerId="ADAL" clId="{D1467208-4AB2-4050-947D-93F5BDE492D5}" dt="2026-10-29T08:13:31.869" v="290"/>
        <pc:sldMkLst>
          <pc:docMk/>
          <pc:sldMk cId="375069086" sldId="2147471727"/>
        </pc:sldMkLst>
      </pc:sldChg>
      <pc:sldChg chg="add">
        <pc:chgData name="Ross Brown" userId="8226f758-299e-4c91-8da4-f013aa055a66" providerId="ADAL" clId="{D1467208-4AB2-4050-947D-93F5BDE492D5}" dt="2026-10-29T08:13:31.869" v="290"/>
        <pc:sldMkLst>
          <pc:docMk/>
          <pc:sldMk cId="1363613996" sldId="2147471728"/>
        </pc:sldMkLst>
      </pc:sldChg>
      <pc:sldChg chg="add">
        <pc:chgData name="Ross Brown" userId="8226f758-299e-4c91-8da4-f013aa055a66" providerId="ADAL" clId="{D1467208-4AB2-4050-947D-93F5BDE492D5}" dt="2026-10-29T08:13:31.869" v="290"/>
        <pc:sldMkLst>
          <pc:docMk/>
          <pc:sldMk cId="3458562768" sldId="2147471729"/>
        </pc:sldMkLst>
      </pc:sldChg>
      <pc:sldChg chg="add del">
        <pc:chgData name="Ross Brown" userId="8226f758-299e-4c91-8da4-f013aa055a66" providerId="ADAL" clId="{D1467208-4AB2-4050-947D-93F5BDE492D5}" dt="2026-10-29T09:13:28.088" v="300"/>
        <pc:sldMkLst>
          <pc:docMk/>
          <pc:sldMk cId="2493707447" sldId="2147471730"/>
        </pc:sldMkLst>
      </pc:sldChg>
      <pc:sldChg chg="add del">
        <pc:chgData name="Ross Brown" userId="8226f758-299e-4c91-8da4-f013aa055a66" providerId="ADAL" clId="{D1467208-4AB2-4050-947D-93F5BDE492D5}" dt="2026-10-29T09:13:28.088" v="300"/>
        <pc:sldMkLst>
          <pc:docMk/>
          <pc:sldMk cId="1206215926" sldId="2147471731"/>
        </pc:sldMkLst>
      </pc:sldChg>
      <pc:sldChg chg="add del">
        <pc:chgData name="Ross Brown" userId="8226f758-299e-4c91-8da4-f013aa055a66" providerId="ADAL" clId="{D1467208-4AB2-4050-947D-93F5BDE492D5}" dt="2026-10-29T09:13:28.088" v="300"/>
        <pc:sldMkLst>
          <pc:docMk/>
          <pc:sldMk cId="667938375" sldId="2147471732"/>
        </pc:sldMkLst>
      </pc:sldChg>
      <pc:sldChg chg="add del">
        <pc:chgData name="Ross Brown" userId="8226f758-299e-4c91-8da4-f013aa055a66" providerId="ADAL" clId="{D1467208-4AB2-4050-947D-93F5BDE492D5}" dt="2026-10-29T09:13:28.088" v="300"/>
        <pc:sldMkLst>
          <pc:docMk/>
          <pc:sldMk cId="2936098177" sldId="2147471733"/>
        </pc:sldMkLst>
      </pc:sldChg>
      <pc:sldChg chg="add del">
        <pc:chgData name="Ross Brown" userId="8226f758-299e-4c91-8da4-f013aa055a66" providerId="ADAL" clId="{D1467208-4AB2-4050-947D-93F5BDE492D5}" dt="2026-10-29T09:13:28.088" v="300"/>
        <pc:sldMkLst>
          <pc:docMk/>
          <pc:sldMk cId="4282953800" sldId="2147471734"/>
        </pc:sldMkLst>
      </pc:sldChg>
      <pc:sldChg chg="add del">
        <pc:chgData name="Ross Brown" userId="8226f758-299e-4c91-8da4-f013aa055a66" providerId="ADAL" clId="{D1467208-4AB2-4050-947D-93F5BDE492D5}" dt="2026-10-29T09:13:28.088" v="300"/>
        <pc:sldMkLst>
          <pc:docMk/>
          <pc:sldMk cId="2673355312" sldId="2147471735"/>
        </pc:sldMkLst>
      </pc:sldChg>
      <pc:sldChg chg="modSp add del mod">
        <pc:chgData name="Ross Brown" userId="8226f758-299e-4c91-8da4-f013aa055a66" providerId="ADAL" clId="{D1467208-4AB2-4050-947D-93F5BDE492D5}" dt="2026-10-29T09:13:28.088" v="300"/>
        <pc:sldMkLst>
          <pc:docMk/>
          <pc:sldMk cId="781259967" sldId="2147471736"/>
        </pc:sldMkLst>
        <pc:spChg chg="mod">
          <ac:chgData name="Ross Brown" userId="8226f758-299e-4c91-8da4-f013aa055a66" providerId="ADAL" clId="{D1467208-4AB2-4050-947D-93F5BDE492D5}" dt="2026-10-29T09:13:28.088" v="300"/>
          <ac:spMkLst>
            <pc:docMk/>
            <pc:sldMk cId="781259967" sldId="2147471736"/>
            <ac:spMk id="6" creationId="{9CB64E17-B37E-EE78-FCA4-EAAF89863E31}"/>
          </ac:spMkLst>
        </pc:spChg>
      </pc:sldChg>
      <pc:sldChg chg="add del">
        <pc:chgData name="Ross Brown" userId="8226f758-299e-4c91-8da4-f013aa055a66" providerId="ADAL" clId="{D1467208-4AB2-4050-947D-93F5BDE492D5}" dt="2026-10-29T09:13:28.088" v="300"/>
        <pc:sldMkLst>
          <pc:docMk/>
          <pc:sldMk cId="1685268889" sldId="2147471737"/>
        </pc:sldMkLst>
      </pc:sldChg>
      <pc:sldChg chg="add del">
        <pc:chgData name="Ross Brown" userId="8226f758-299e-4c91-8da4-f013aa055a66" providerId="ADAL" clId="{D1467208-4AB2-4050-947D-93F5BDE492D5}" dt="2026-10-29T09:13:28.088" v="300"/>
        <pc:sldMkLst>
          <pc:docMk/>
          <pc:sldMk cId="1962023068" sldId="2147471738"/>
        </pc:sldMkLst>
      </pc:sldChg>
      <pc:sldChg chg="add del">
        <pc:chgData name="Ross Brown" userId="8226f758-299e-4c91-8da4-f013aa055a66" providerId="ADAL" clId="{D1467208-4AB2-4050-947D-93F5BDE492D5}" dt="2026-10-29T09:13:28.088" v="300"/>
        <pc:sldMkLst>
          <pc:docMk/>
          <pc:sldMk cId="1805456967" sldId="2147471739"/>
        </pc:sldMkLst>
      </pc:sldChg>
      <pc:sldChg chg="add del">
        <pc:chgData name="Ross Brown" userId="8226f758-299e-4c91-8da4-f013aa055a66" providerId="ADAL" clId="{D1467208-4AB2-4050-947D-93F5BDE492D5}" dt="2026-10-29T09:13:28.088" v="300"/>
        <pc:sldMkLst>
          <pc:docMk/>
          <pc:sldMk cId="2636461852" sldId="2147471740"/>
        </pc:sldMkLst>
      </pc:sldChg>
      <pc:sldChg chg="add del">
        <pc:chgData name="Ross Brown" userId="8226f758-299e-4c91-8da4-f013aa055a66" providerId="ADAL" clId="{D1467208-4AB2-4050-947D-93F5BDE492D5}" dt="2026-10-29T09:13:28.088" v="300"/>
        <pc:sldMkLst>
          <pc:docMk/>
          <pc:sldMk cId="2043548114" sldId="2147471741"/>
        </pc:sldMkLst>
      </pc:sldChg>
      <pc:sldChg chg="add del">
        <pc:chgData name="Ross Brown" userId="8226f758-299e-4c91-8da4-f013aa055a66" providerId="ADAL" clId="{D1467208-4AB2-4050-947D-93F5BDE492D5}" dt="2026-10-29T09:13:28.088" v="300"/>
        <pc:sldMkLst>
          <pc:docMk/>
          <pc:sldMk cId="2714170577" sldId="2147471742"/>
        </pc:sldMkLst>
      </pc:sldChg>
      <pc:sldChg chg="add del">
        <pc:chgData name="Ross Brown" userId="8226f758-299e-4c91-8da4-f013aa055a66" providerId="ADAL" clId="{D1467208-4AB2-4050-947D-93F5BDE492D5}" dt="2026-10-29T09:13:28.088" v="300"/>
        <pc:sldMkLst>
          <pc:docMk/>
          <pc:sldMk cId="3985679929" sldId="2147471743"/>
        </pc:sldMkLst>
      </pc:sldChg>
      <pc:sldChg chg="add del">
        <pc:chgData name="Ross Brown" userId="8226f758-299e-4c91-8da4-f013aa055a66" providerId="ADAL" clId="{D1467208-4AB2-4050-947D-93F5BDE492D5}" dt="2026-10-29T09:13:28.088" v="300"/>
        <pc:sldMkLst>
          <pc:docMk/>
          <pc:sldMk cId="713965035" sldId="2147471744"/>
        </pc:sldMkLst>
      </pc:sldChg>
      <pc:sldChg chg="addSp delSp add del setBg delDesignElem">
        <pc:chgData name="Ross Brown" userId="8226f758-299e-4c91-8da4-f013aa055a66" providerId="ADAL" clId="{D1467208-4AB2-4050-947D-93F5BDE492D5}" dt="2026-10-29T09:13:28.088" v="300"/>
        <pc:sldMkLst>
          <pc:docMk/>
          <pc:sldMk cId="3606186682" sldId="2147471745"/>
        </pc:sldMkLst>
        <pc:spChg chg="add del">
          <ac:chgData name="Ross Brown" userId="8226f758-299e-4c91-8da4-f013aa055a66" providerId="ADAL" clId="{D1467208-4AB2-4050-947D-93F5BDE492D5}" dt="2026-10-29T09:13:28.088" v="300"/>
          <ac:spMkLst>
            <pc:docMk/>
            <pc:sldMk cId="3606186682" sldId="2147471745"/>
            <ac:spMk id="16" creationId="{AB8C311F-7253-4AED-9701-7FC0708C41C7}"/>
          </ac:spMkLst>
        </pc:spChg>
        <pc:spChg chg="add del">
          <ac:chgData name="Ross Brown" userId="8226f758-299e-4c91-8da4-f013aa055a66" providerId="ADAL" clId="{D1467208-4AB2-4050-947D-93F5BDE492D5}" dt="2026-10-29T09:13:28.088" v="300"/>
          <ac:spMkLst>
            <pc:docMk/>
            <pc:sldMk cId="3606186682" sldId="2147471745"/>
            <ac:spMk id="17" creationId="{E2384209-CB15-4CDF-9D31-C44FD9A3F20D}"/>
          </ac:spMkLst>
        </pc:spChg>
        <pc:spChg chg="add del">
          <ac:chgData name="Ross Brown" userId="8226f758-299e-4c91-8da4-f013aa055a66" providerId="ADAL" clId="{D1467208-4AB2-4050-947D-93F5BDE492D5}" dt="2026-10-29T09:13:28.088" v="300"/>
          <ac:spMkLst>
            <pc:docMk/>
            <pc:sldMk cId="3606186682" sldId="2147471745"/>
            <ac:spMk id="18" creationId="{2633B3B5-CC90-43F0-8714-D31D1F3F0209}"/>
          </ac:spMkLst>
        </pc:spChg>
        <pc:spChg chg="add del">
          <ac:chgData name="Ross Brown" userId="8226f758-299e-4c91-8da4-f013aa055a66" providerId="ADAL" clId="{D1467208-4AB2-4050-947D-93F5BDE492D5}" dt="2026-10-29T09:13:28.088" v="300"/>
          <ac:spMkLst>
            <pc:docMk/>
            <pc:sldMk cId="3606186682" sldId="2147471745"/>
            <ac:spMk id="19" creationId="{A8D57A06-A426-446D-B02C-A2DC6B62E45E}"/>
          </ac:spMkLst>
        </pc:spChg>
      </pc:sldChg>
      <pc:sldChg chg="add del">
        <pc:chgData name="Ross Brown" userId="8226f758-299e-4c91-8da4-f013aa055a66" providerId="ADAL" clId="{D1467208-4AB2-4050-947D-93F5BDE492D5}" dt="2026-10-29T09:13:28.088" v="300"/>
        <pc:sldMkLst>
          <pc:docMk/>
          <pc:sldMk cId="792533407" sldId="2147471746"/>
        </pc:sldMkLst>
      </pc:sldChg>
      <pc:sldChg chg="add del">
        <pc:chgData name="Ross Brown" userId="8226f758-299e-4c91-8da4-f013aa055a66" providerId="ADAL" clId="{D1467208-4AB2-4050-947D-93F5BDE492D5}" dt="2026-10-29T09:13:28.088" v="300"/>
        <pc:sldMkLst>
          <pc:docMk/>
          <pc:sldMk cId="3729583728" sldId="2147471747"/>
        </pc:sldMkLst>
      </pc:sldChg>
      <pc:sldChg chg="add del">
        <pc:chgData name="Ross Brown" userId="8226f758-299e-4c91-8da4-f013aa055a66" providerId="ADAL" clId="{D1467208-4AB2-4050-947D-93F5BDE492D5}" dt="2026-10-29T09:13:28.088" v="300"/>
        <pc:sldMkLst>
          <pc:docMk/>
          <pc:sldMk cId="376046034" sldId="2147471748"/>
        </pc:sldMkLst>
      </pc:sldChg>
      <pc:sldMasterChg chg="addSp mod modSldLayout sldLayoutOrd">
        <pc:chgData name="Ross Brown" userId="8226f758-299e-4c91-8da4-f013aa055a66" providerId="ADAL" clId="{D1467208-4AB2-4050-947D-93F5BDE492D5}" dt="2026-10-28T09:06:35.069" v="96" actId="34807"/>
        <pc:sldMasterMkLst>
          <pc:docMk/>
          <pc:sldMasterMk cId="4138861148" sldId="2147483648"/>
        </pc:sldMasterMkLst>
        <pc:spChg chg="add">
          <ac:chgData name="Ross Brown" userId="8226f758-299e-4c91-8da4-f013aa055a66" providerId="ADAL" clId="{D1467208-4AB2-4050-947D-93F5BDE492D5}" dt="2026-10-28T09:06:35.069" v="96" actId="34807"/>
          <ac:spMkLst>
            <pc:docMk/>
            <pc:sldMasterMk cId="4138861148" sldId="2147483648"/>
            <ac:spMk id="7" creationId="{BEDF1EE1-198A-6086-3B69-5D4D9939AC64}"/>
          </ac:spMkLst>
        </pc:spChg>
        <pc:spChg chg="add">
          <ac:chgData name="Ross Brown" userId="8226f758-299e-4c91-8da4-f013aa055a66" providerId="ADAL" clId="{D1467208-4AB2-4050-947D-93F5BDE492D5}" dt="2026-10-28T09:06:35.069" v="96" actId="34807"/>
          <ac:spMkLst>
            <pc:docMk/>
            <pc:sldMasterMk cId="4138861148" sldId="2147483648"/>
            <ac:spMk id="8" creationId="{E18BE1F0-DB6F-FADF-42E5-C52D5C1F7EEF}"/>
          </ac:spMkLst>
        </pc:spChg>
        <pc:sldLayoutChg chg="modSp mod ord">
          <pc:chgData name="Ross Brown" userId="8226f758-299e-4c91-8da4-f013aa055a66" providerId="ADAL" clId="{D1467208-4AB2-4050-947D-93F5BDE492D5}" dt="2026-10-28T09:05:48.960" v="87"/>
          <pc:sldLayoutMkLst>
            <pc:docMk/>
            <pc:sldMasterMk cId="4138861148" sldId="2147483648"/>
            <pc:sldLayoutMk cId="1288455253" sldId="2147483661"/>
          </pc:sldLayoutMkLst>
          <pc:spChg chg="mod">
            <ac:chgData name="Ross Brown" userId="8226f758-299e-4c91-8da4-f013aa055a66" providerId="ADAL" clId="{D1467208-4AB2-4050-947D-93F5BDE492D5}" dt="2026-10-28T09:05:48.960" v="87"/>
            <ac:spMkLst>
              <pc:docMk/>
              <pc:sldMasterMk cId="4138861148" sldId="2147483648"/>
              <pc:sldLayoutMk cId="1288455253" sldId="2147483661"/>
              <ac:spMk id="2" creationId="{7C20FE10-9EB1-A3FB-3B56-7757237F8617}"/>
            </ac:spMkLst>
          </pc:spChg>
          <pc:spChg chg="mod">
            <ac:chgData name="Ross Brown" userId="8226f758-299e-4c91-8da4-f013aa055a66" providerId="ADAL" clId="{D1467208-4AB2-4050-947D-93F5BDE492D5}" dt="2026-10-28T09:05:48.960" v="87"/>
            <ac:spMkLst>
              <pc:docMk/>
              <pc:sldMasterMk cId="4138861148" sldId="2147483648"/>
              <pc:sldLayoutMk cId="1288455253" sldId="2147483661"/>
              <ac:spMk id="3" creationId="{945D60E7-2DD2-E03B-B9CC-6401943499B6}"/>
            </ac:spMkLst>
          </pc:spChg>
          <pc:spChg chg="mod">
            <ac:chgData name="Ross Brown" userId="8226f758-299e-4c91-8da4-f013aa055a66" providerId="ADAL" clId="{D1467208-4AB2-4050-947D-93F5BDE492D5}" dt="2026-10-28T09:05:48.960" v="87"/>
            <ac:spMkLst>
              <pc:docMk/>
              <pc:sldMasterMk cId="4138861148" sldId="2147483648"/>
              <pc:sldLayoutMk cId="1288455253" sldId="2147483661"/>
              <ac:spMk id="4" creationId="{D14060AB-E55F-AFED-1CE8-43ADBC1621F3}"/>
            </ac:spMkLst>
          </pc:spChg>
          <pc:spChg chg="mod">
            <ac:chgData name="Ross Brown" userId="8226f758-299e-4c91-8da4-f013aa055a66" providerId="ADAL" clId="{D1467208-4AB2-4050-947D-93F5BDE492D5}" dt="2026-10-28T09:05:48.960" v="87"/>
            <ac:spMkLst>
              <pc:docMk/>
              <pc:sldMasterMk cId="4138861148" sldId="2147483648"/>
              <pc:sldLayoutMk cId="1288455253" sldId="2147483661"/>
              <ac:spMk id="5" creationId="{D20B391E-E0AC-1F6E-C8B4-83DA2454E66B}"/>
            </ac:spMkLst>
          </pc:spChg>
          <pc:spChg chg="mod">
            <ac:chgData name="Ross Brown" userId="8226f758-299e-4c91-8da4-f013aa055a66" providerId="ADAL" clId="{D1467208-4AB2-4050-947D-93F5BDE492D5}" dt="2026-10-28T09:05:48.960" v="87"/>
            <ac:spMkLst>
              <pc:docMk/>
              <pc:sldMasterMk cId="4138861148" sldId="2147483648"/>
              <pc:sldLayoutMk cId="1288455253" sldId="2147483661"/>
              <ac:spMk id="6" creationId="{8DB88789-8919-B089-7C68-50507307AF6A}"/>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494284144" sldId="2147483662"/>
          </pc:sldLayoutMkLst>
          <pc:spChg chg="mod">
            <ac:chgData name="Ross Brown" userId="8226f758-299e-4c91-8da4-f013aa055a66" providerId="ADAL" clId="{D1467208-4AB2-4050-947D-93F5BDE492D5}" dt="2026-10-28T09:05:48.960" v="87"/>
            <ac:spMkLst>
              <pc:docMk/>
              <pc:sldMasterMk cId="4138861148" sldId="2147483648"/>
              <pc:sldLayoutMk cId="494284144" sldId="2147483662"/>
              <ac:spMk id="2" creationId="{2ADD64D6-2E46-51CC-D0B3-ED6566168F28}"/>
            </ac:spMkLst>
          </pc:spChg>
          <pc:spChg chg="mod">
            <ac:chgData name="Ross Brown" userId="8226f758-299e-4c91-8da4-f013aa055a66" providerId="ADAL" clId="{D1467208-4AB2-4050-947D-93F5BDE492D5}" dt="2026-10-28T09:05:48.960" v="87"/>
            <ac:spMkLst>
              <pc:docMk/>
              <pc:sldMasterMk cId="4138861148" sldId="2147483648"/>
              <pc:sldLayoutMk cId="494284144" sldId="2147483662"/>
              <ac:spMk id="3" creationId="{35E209E5-A04E-6C39-0667-CDA811E1BF36}"/>
            </ac:spMkLst>
          </pc:spChg>
          <pc:spChg chg="mod">
            <ac:chgData name="Ross Brown" userId="8226f758-299e-4c91-8da4-f013aa055a66" providerId="ADAL" clId="{D1467208-4AB2-4050-947D-93F5BDE492D5}" dt="2026-10-28T09:05:48.960" v="87"/>
            <ac:spMkLst>
              <pc:docMk/>
              <pc:sldMasterMk cId="4138861148" sldId="2147483648"/>
              <pc:sldLayoutMk cId="494284144" sldId="2147483662"/>
              <ac:spMk id="4" creationId="{0577BC53-FD9E-486F-F93B-AEE6CB9FAAD6}"/>
            </ac:spMkLst>
          </pc:spChg>
          <pc:spChg chg="mod">
            <ac:chgData name="Ross Brown" userId="8226f758-299e-4c91-8da4-f013aa055a66" providerId="ADAL" clId="{D1467208-4AB2-4050-947D-93F5BDE492D5}" dt="2026-10-28T09:05:48.960" v="87"/>
            <ac:spMkLst>
              <pc:docMk/>
              <pc:sldMasterMk cId="4138861148" sldId="2147483648"/>
              <pc:sldLayoutMk cId="494284144" sldId="2147483662"/>
              <ac:spMk id="5" creationId="{87A89EBC-02CB-13E4-55AB-709E1425257B}"/>
            </ac:spMkLst>
          </pc:spChg>
          <pc:spChg chg="mod">
            <ac:chgData name="Ross Brown" userId="8226f758-299e-4c91-8da4-f013aa055a66" providerId="ADAL" clId="{D1467208-4AB2-4050-947D-93F5BDE492D5}" dt="2026-10-28T09:05:48.960" v="87"/>
            <ac:spMkLst>
              <pc:docMk/>
              <pc:sldMasterMk cId="4138861148" sldId="2147483648"/>
              <pc:sldLayoutMk cId="494284144" sldId="2147483662"/>
              <ac:spMk id="6" creationId="{46BD76A7-B03D-4FE8-64CA-08F1C08501E9}"/>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284939245" sldId="2147483663"/>
          </pc:sldLayoutMkLst>
          <pc:spChg chg="mod">
            <ac:chgData name="Ross Brown" userId="8226f758-299e-4c91-8da4-f013aa055a66" providerId="ADAL" clId="{D1467208-4AB2-4050-947D-93F5BDE492D5}" dt="2026-10-28T09:05:48.960" v="87"/>
            <ac:spMkLst>
              <pc:docMk/>
              <pc:sldMasterMk cId="4138861148" sldId="2147483648"/>
              <pc:sldLayoutMk cId="284939245" sldId="2147483663"/>
              <ac:spMk id="2" creationId="{4B6435C6-DC5C-8545-122B-F3848BAA6D78}"/>
            </ac:spMkLst>
          </pc:spChg>
          <pc:spChg chg="mod">
            <ac:chgData name="Ross Brown" userId="8226f758-299e-4c91-8da4-f013aa055a66" providerId="ADAL" clId="{D1467208-4AB2-4050-947D-93F5BDE492D5}" dt="2026-10-28T09:05:48.960" v="87"/>
            <ac:spMkLst>
              <pc:docMk/>
              <pc:sldMasterMk cId="4138861148" sldId="2147483648"/>
              <pc:sldLayoutMk cId="284939245" sldId="2147483663"/>
              <ac:spMk id="3" creationId="{67B69685-572E-0F79-F2C9-7D279297AC2E}"/>
            </ac:spMkLst>
          </pc:spChg>
          <pc:spChg chg="mod">
            <ac:chgData name="Ross Brown" userId="8226f758-299e-4c91-8da4-f013aa055a66" providerId="ADAL" clId="{D1467208-4AB2-4050-947D-93F5BDE492D5}" dt="2026-10-28T09:05:48.960" v="87"/>
            <ac:spMkLst>
              <pc:docMk/>
              <pc:sldMasterMk cId="4138861148" sldId="2147483648"/>
              <pc:sldLayoutMk cId="284939245" sldId="2147483663"/>
              <ac:spMk id="4" creationId="{15BF8002-90B8-9411-6526-6BF15508D9FE}"/>
            </ac:spMkLst>
          </pc:spChg>
          <pc:spChg chg="mod">
            <ac:chgData name="Ross Brown" userId="8226f758-299e-4c91-8da4-f013aa055a66" providerId="ADAL" clId="{D1467208-4AB2-4050-947D-93F5BDE492D5}" dt="2026-10-28T09:05:48.960" v="87"/>
            <ac:spMkLst>
              <pc:docMk/>
              <pc:sldMasterMk cId="4138861148" sldId="2147483648"/>
              <pc:sldLayoutMk cId="284939245" sldId="2147483663"/>
              <ac:spMk id="5" creationId="{8DD7FC84-8BF3-20FD-64D4-2476840A1CC9}"/>
            </ac:spMkLst>
          </pc:spChg>
          <pc:spChg chg="mod">
            <ac:chgData name="Ross Brown" userId="8226f758-299e-4c91-8da4-f013aa055a66" providerId="ADAL" clId="{D1467208-4AB2-4050-947D-93F5BDE492D5}" dt="2026-10-28T09:05:48.960" v="87"/>
            <ac:spMkLst>
              <pc:docMk/>
              <pc:sldMasterMk cId="4138861148" sldId="2147483648"/>
              <pc:sldLayoutMk cId="284939245" sldId="2147483663"/>
              <ac:spMk id="6" creationId="{8A91F0D4-11E6-DE1F-8769-DA0FC854A0EC}"/>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3958258749" sldId="2147483664"/>
          </pc:sldLayoutMkLst>
          <pc:spChg chg="mod">
            <ac:chgData name="Ross Brown" userId="8226f758-299e-4c91-8da4-f013aa055a66" providerId="ADAL" clId="{D1467208-4AB2-4050-947D-93F5BDE492D5}" dt="2026-10-28T09:05:48.960" v="87"/>
            <ac:spMkLst>
              <pc:docMk/>
              <pc:sldMasterMk cId="4138861148" sldId="2147483648"/>
              <pc:sldLayoutMk cId="3958258749" sldId="2147483664"/>
              <ac:spMk id="2" creationId="{659ABE16-458B-219B-8E1C-909D45ECDB8D}"/>
            </ac:spMkLst>
          </pc:spChg>
          <pc:spChg chg="mod">
            <ac:chgData name="Ross Brown" userId="8226f758-299e-4c91-8da4-f013aa055a66" providerId="ADAL" clId="{D1467208-4AB2-4050-947D-93F5BDE492D5}" dt="2026-10-28T09:05:48.960" v="87"/>
            <ac:spMkLst>
              <pc:docMk/>
              <pc:sldMasterMk cId="4138861148" sldId="2147483648"/>
              <pc:sldLayoutMk cId="3958258749" sldId="2147483664"/>
              <ac:spMk id="3" creationId="{41A5BB9A-E86C-5C3D-292F-9BB67D1E3615}"/>
            </ac:spMkLst>
          </pc:spChg>
          <pc:spChg chg="mod">
            <ac:chgData name="Ross Brown" userId="8226f758-299e-4c91-8da4-f013aa055a66" providerId="ADAL" clId="{D1467208-4AB2-4050-947D-93F5BDE492D5}" dt="2026-10-28T09:05:48.960" v="87"/>
            <ac:spMkLst>
              <pc:docMk/>
              <pc:sldMasterMk cId="4138861148" sldId="2147483648"/>
              <pc:sldLayoutMk cId="3958258749" sldId="2147483664"/>
              <ac:spMk id="4" creationId="{A1B4BD87-71D7-604E-F88C-DC2FE46B126E}"/>
            </ac:spMkLst>
          </pc:spChg>
          <pc:spChg chg="mod">
            <ac:chgData name="Ross Brown" userId="8226f758-299e-4c91-8da4-f013aa055a66" providerId="ADAL" clId="{D1467208-4AB2-4050-947D-93F5BDE492D5}" dt="2026-10-28T09:05:48.960" v="87"/>
            <ac:spMkLst>
              <pc:docMk/>
              <pc:sldMasterMk cId="4138861148" sldId="2147483648"/>
              <pc:sldLayoutMk cId="3958258749" sldId="2147483664"/>
              <ac:spMk id="5" creationId="{4B50357D-EC3C-FEC4-3BA2-5570018915C0}"/>
            </ac:spMkLst>
          </pc:spChg>
          <pc:spChg chg="mod">
            <ac:chgData name="Ross Brown" userId="8226f758-299e-4c91-8da4-f013aa055a66" providerId="ADAL" clId="{D1467208-4AB2-4050-947D-93F5BDE492D5}" dt="2026-10-28T09:05:48.960" v="87"/>
            <ac:spMkLst>
              <pc:docMk/>
              <pc:sldMasterMk cId="4138861148" sldId="2147483648"/>
              <pc:sldLayoutMk cId="3958258749" sldId="2147483664"/>
              <ac:spMk id="6" creationId="{DCBCEC02-AB54-B095-28AC-74735351722F}"/>
            </ac:spMkLst>
          </pc:spChg>
          <pc:spChg chg="mod">
            <ac:chgData name="Ross Brown" userId="8226f758-299e-4c91-8da4-f013aa055a66" providerId="ADAL" clId="{D1467208-4AB2-4050-947D-93F5BDE492D5}" dt="2026-10-28T09:05:48.960" v="87"/>
            <ac:spMkLst>
              <pc:docMk/>
              <pc:sldMasterMk cId="4138861148" sldId="2147483648"/>
              <pc:sldLayoutMk cId="3958258749" sldId="2147483664"/>
              <ac:spMk id="7" creationId="{B0625DAB-6F41-B930-6810-E37D96DE05F0}"/>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1674316166" sldId="2147483665"/>
          </pc:sldLayoutMkLst>
          <pc:spChg chg="mod">
            <ac:chgData name="Ross Brown" userId="8226f758-299e-4c91-8da4-f013aa055a66" providerId="ADAL" clId="{D1467208-4AB2-4050-947D-93F5BDE492D5}" dt="2026-10-28T09:05:48.960" v="87"/>
            <ac:spMkLst>
              <pc:docMk/>
              <pc:sldMasterMk cId="4138861148" sldId="2147483648"/>
              <pc:sldLayoutMk cId="1674316166" sldId="2147483665"/>
              <ac:spMk id="2" creationId="{E4A781B3-B647-5701-DEE2-160951A32EEE}"/>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3" creationId="{5E93E84D-411C-95DD-D3FD-A2D6CB8B679F}"/>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4" creationId="{E082DC10-0C71-970B-7D38-1870821F1468}"/>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5" creationId="{B6ECBBF8-B91D-50F9-760A-72A017A8BA07}"/>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6" creationId="{AB071842-3BFA-82B7-6D8B-59C67F13CE85}"/>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7" creationId="{18447026-9049-8B24-B9DA-A4D00582C8AF}"/>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8" creationId="{46600659-1771-3CCE-6E48-63753CDF96E7}"/>
            </ac:spMkLst>
          </pc:spChg>
          <pc:spChg chg="mod">
            <ac:chgData name="Ross Brown" userId="8226f758-299e-4c91-8da4-f013aa055a66" providerId="ADAL" clId="{D1467208-4AB2-4050-947D-93F5BDE492D5}" dt="2026-10-28T09:05:48.960" v="87"/>
            <ac:spMkLst>
              <pc:docMk/>
              <pc:sldMasterMk cId="4138861148" sldId="2147483648"/>
              <pc:sldLayoutMk cId="1674316166" sldId="2147483665"/>
              <ac:spMk id="9" creationId="{7B0B17DD-A36A-9E41-CE6F-B70857E13B91}"/>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828249487" sldId="2147483666"/>
          </pc:sldLayoutMkLst>
          <pc:spChg chg="mod">
            <ac:chgData name="Ross Brown" userId="8226f758-299e-4c91-8da4-f013aa055a66" providerId="ADAL" clId="{D1467208-4AB2-4050-947D-93F5BDE492D5}" dt="2026-10-28T09:05:48.960" v="87"/>
            <ac:spMkLst>
              <pc:docMk/>
              <pc:sldMasterMk cId="4138861148" sldId="2147483648"/>
              <pc:sldLayoutMk cId="828249487" sldId="2147483666"/>
              <ac:spMk id="2" creationId="{0F0B64AC-8231-0BC7-2CB0-0D061B525A5F}"/>
            </ac:spMkLst>
          </pc:spChg>
          <pc:spChg chg="mod">
            <ac:chgData name="Ross Brown" userId="8226f758-299e-4c91-8da4-f013aa055a66" providerId="ADAL" clId="{D1467208-4AB2-4050-947D-93F5BDE492D5}" dt="2026-10-28T09:05:48.960" v="87"/>
            <ac:spMkLst>
              <pc:docMk/>
              <pc:sldMasterMk cId="4138861148" sldId="2147483648"/>
              <pc:sldLayoutMk cId="828249487" sldId="2147483666"/>
              <ac:spMk id="3" creationId="{F1E05E9E-C6F2-DDC2-9699-939ECD338BB9}"/>
            </ac:spMkLst>
          </pc:spChg>
          <pc:spChg chg="mod">
            <ac:chgData name="Ross Brown" userId="8226f758-299e-4c91-8da4-f013aa055a66" providerId="ADAL" clId="{D1467208-4AB2-4050-947D-93F5BDE492D5}" dt="2026-10-28T09:05:48.960" v="87"/>
            <ac:spMkLst>
              <pc:docMk/>
              <pc:sldMasterMk cId="4138861148" sldId="2147483648"/>
              <pc:sldLayoutMk cId="828249487" sldId="2147483666"/>
              <ac:spMk id="4" creationId="{46E0D0C0-62F2-54F8-2223-4B36B45FBAFE}"/>
            </ac:spMkLst>
          </pc:spChg>
          <pc:spChg chg="mod">
            <ac:chgData name="Ross Brown" userId="8226f758-299e-4c91-8da4-f013aa055a66" providerId="ADAL" clId="{D1467208-4AB2-4050-947D-93F5BDE492D5}" dt="2026-10-28T09:05:48.960" v="87"/>
            <ac:spMkLst>
              <pc:docMk/>
              <pc:sldMasterMk cId="4138861148" sldId="2147483648"/>
              <pc:sldLayoutMk cId="828249487" sldId="2147483666"/>
              <ac:spMk id="5" creationId="{9FC1815B-8906-CA48-C6BC-93257F996AED}"/>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1740924354" sldId="2147483667"/>
          </pc:sldLayoutMkLst>
          <pc:spChg chg="mod">
            <ac:chgData name="Ross Brown" userId="8226f758-299e-4c91-8da4-f013aa055a66" providerId="ADAL" clId="{D1467208-4AB2-4050-947D-93F5BDE492D5}" dt="2026-10-28T09:05:48.960" v="87"/>
            <ac:spMkLst>
              <pc:docMk/>
              <pc:sldMasterMk cId="4138861148" sldId="2147483648"/>
              <pc:sldLayoutMk cId="1740924354" sldId="2147483667"/>
              <ac:spMk id="2" creationId="{27E4C9BD-1943-EDD8-40FE-121E0C99A2A4}"/>
            </ac:spMkLst>
          </pc:spChg>
          <pc:spChg chg="mod">
            <ac:chgData name="Ross Brown" userId="8226f758-299e-4c91-8da4-f013aa055a66" providerId="ADAL" clId="{D1467208-4AB2-4050-947D-93F5BDE492D5}" dt="2026-10-28T09:05:48.960" v="87"/>
            <ac:spMkLst>
              <pc:docMk/>
              <pc:sldMasterMk cId="4138861148" sldId="2147483648"/>
              <pc:sldLayoutMk cId="1740924354" sldId="2147483667"/>
              <ac:spMk id="3" creationId="{B4E5AF30-EF3A-BF81-74C6-32DA144E67CB}"/>
            </ac:spMkLst>
          </pc:spChg>
          <pc:spChg chg="mod">
            <ac:chgData name="Ross Brown" userId="8226f758-299e-4c91-8da4-f013aa055a66" providerId="ADAL" clId="{D1467208-4AB2-4050-947D-93F5BDE492D5}" dt="2026-10-28T09:05:48.960" v="87"/>
            <ac:spMkLst>
              <pc:docMk/>
              <pc:sldMasterMk cId="4138861148" sldId="2147483648"/>
              <pc:sldLayoutMk cId="1740924354" sldId="2147483667"/>
              <ac:spMk id="4" creationId="{DBF9072A-FF32-1AB6-AAD9-8137A469657D}"/>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1045807808" sldId="2147483668"/>
          </pc:sldLayoutMkLst>
          <pc:spChg chg="mod">
            <ac:chgData name="Ross Brown" userId="8226f758-299e-4c91-8da4-f013aa055a66" providerId="ADAL" clId="{D1467208-4AB2-4050-947D-93F5BDE492D5}" dt="2026-10-28T09:05:48.960" v="87"/>
            <ac:spMkLst>
              <pc:docMk/>
              <pc:sldMasterMk cId="4138861148" sldId="2147483648"/>
              <pc:sldLayoutMk cId="1045807808" sldId="2147483668"/>
              <ac:spMk id="2" creationId="{9259AB97-B469-684E-A273-7A5097B405C9}"/>
            </ac:spMkLst>
          </pc:spChg>
          <pc:spChg chg="mod">
            <ac:chgData name="Ross Brown" userId="8226f758-299e-4c91-8da4-f013aa055a66" providerId="ADAL" clId="{D1467208-4AB2-4050-947D-93F5BDE492D5}" dt="2026-10-28T09:05:48.960" v="87"/>
            <ac:spMkLst>
              <pc:docMk/>
              <pc:sldMasterMk cId="4138861148" sldId="2147483648"/>
              <pc:sldLayoutMk cId="1045807808" sldId="2147483668"/>
              <ac:spMk id="3" creationId="{C9AA4B7B-8327-B4CF-7DED-50F703571C53}"/>
            </ac:spMkLst>
          </pc:spChg>
          <pc:spChg chg="mod">
            <ac:chgData name="Ross Brown" userId="8226f758-299e-4c91-8da4-f013aa055a66" providerId="ADAL" clId="{D1467208-4AB2-4050-947D-93F5BDE492D5}" dt="2026-10-28T09:05:48.960" v="87"/>
            <ac:spMkLst>
              <pc:docMk/>
              <pc:sldMasterMk cId="4138861148" sldId="2147483648"/>
              <pc:sldLayoutMk cId="1045807808" sldId="2147483668"/>
              <ac:spMk id="4" creationId="{C8B0E233-80AC-7F06-239E-CBF021CA8CB2}"/>
            </ac:spMkLst>
          </pc:spChg>
          <pc:spChg chg="mod">
            <ac:chgData name="Ross Brown" userId="8226f758-299e-4c91-8da4-f013aa055a66" providerId="ADAL" clId="{D1467208-4AB2-4050-947D-93F5BDE492D5}" dt="2026-10-28T09:05:48.960" v="87"/>
            <ac:spMkLst>
              <pc:docMk/>
              <pc:sldMasterMk cId="4138861148" sldId="2147483648"/>
              <pc:sldLayoutMk cId="1045807808" sldId="2147483668"/>
              <ac:spMk id="5" creationId="{FE2D1E89-610F-E02F-4991-E47F768A055E}"/>
            </ac:spMkLst>
          </pc:spChg>
          <pc:spChg chg="mod">
            <ac:chgData name="Ross Brown" userId="8226f758-299e-4c91-8da4-f013aa055a66" providerId="ADAL" clId="{D1467208-4AB2-4050-947D-93F5BDE492D5}" dt="2026-10-28T09:05:48.960" v="87"/>
            <ac:spMkLst>
              <pc:docMk/>
              <pc:sldMasterMk cId="4138861148" sldId="2147483648"/>
              <pc:sldLayoutMk cId="1045807808" sldId="2147483668"/>
              <ac:spMk id="6" creationId="{403B8676-5895-50EF-BF61-CC2D5404491E}"/>
            </ac:spMkLst>
          </pc:spChg>
          <pc:spChg chg="mod">
            <ac:chgData name="Ross Brown" userId="8226f758-299e-4c91-8da4-f013aa055a66" providerId="ADAL" clId="{D1467208-4AB2-4050-947D-93F5BDE492D5}" dt="2026-10-28T09:05:48.960" v="87"/>
            <ac:spMkLst>
              <pc:docMk/>
              <pc:sldMasterMk cId="4138861148" sldId="2147483648"/>
              <pc:sldLayoutMk cId="1045807808" sldId="2147483668"/>
              <ac:spMk id="7" creationId="{0E25BBC5-7CD8-2D65-014C-D90BA1360BA8}"/>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565471605" sldId="2147483669"/>
          </pc:sldLayoutMkLst>
          <pc:spChg chg="mod">
            <ac:chgData name="Ross Brown" userId="8226f758-299e-4c91-8da4-f013aa055a66" providerId="ADAL" clId="{D1467208-4AB2-4050-947D-93F5BDE492D5}" dt="2026-10-28T09:05:48.960" v="87"/>
            <ac:spMkLst>
              <pc:docMk/>
              <pc:sldMasterMk cId="4138861148" sldId="2147483648"/>
              <pc:sldLayoutMk cId="565471605" sldId="2147483669"/>
              <ac:spMk id="2" creationId="{3A745555-E42B-8790-DB7B-B1A80FDE8B14}"/>
            </ac:spMkLst>
          </pc:spChg>
          <pc:spChg chg="mod">
            <ac:chgData name="Ross Brown" userId="8226f758-299e-4c91-8da4-f013aa055a66" providerId="ADAL" clId="{D1467208-4AB2-4050-947D-93F5BDE492D5}" dt="2026-10-28T09:05:48.960" v="87"/>
            <ac:spMkLst>
              <pc:docMk/>
              <pc:sldMasterMk cId="4138861148" sldId="2147483648"/>
              <pc:sldLayoutMk cId="565471605" sldId="2147483669"/>
              <ac:spMk id="3" creationId="{711BB522-8722-491C-F649-4E4EACA037D5}"/>
            </ac:spMkLst>
          </pc:spChg>
          <pc:spChg chg="mod">
            <ac:chgData name="Ross Brown" userId="8226f758-299e-4c91-8da4-f013aa055a66" providerId="ADAL" clId="{D1467208-4AB2-4050-947D-93F5BDE492D5}" dt="2026-10-28T09:05:48.960" v="87"/>
            <ac:spMkLst>
              <pc:docMk/>
              <pc:sldMasterMk cId="4138861148" sldId="2147483648"/>
              <pc:sldLayoutMk cId="565471605" sldId="2147483669"/>
              <ac:spMk id="4" creationId="{826FE2C8-4273-B2DD-3447-4BF4784CABB5}"/>
            </ac:spMkLst>
          </pc:spChg>
          <pc:spChg chg="mod">
            <ac:chgData name="Ross Brown" userId="8226f758-299e-4c91-8da4-f013aa055a66" providerId="ADAL" clId="{D1467208-4AB2-4050-947D-93F5BDE492D5}" dt="2026-10-28T09:05:48.960" v="87"/>
            <ac:spMkLst>
              <pc:docMk/>
              <pc:sldMasterMk cId="4138861148" sldId="2147483648"/>
              <pc:sldLayoutMk cId="565471605" sldId="2147483669"/>
              <ac:spMk id="5" creationId="{BC8CECB4-0937-E1D6-B57F-B9001CD5E12E}"/>
            </ac:spMkLst>
          </pc:spChg>
          <pc:spChg chg="mod">
            <ac:chgData name="Ross Brown" userId="8226f758-299e-4c91-8da4-f013aa055a66" providerId="ADAL" clId="{D1467208-4AB2-4050-947D-93F5BDE492D5}" dt="2026-10-28T09:05:48.960" v="87"/>
            <ac:spMkLst>
              <pc:docMk/>
              <pc:sldMasterMk cId="4138861148" sldId="2147483648"/>
              <pc:sldLayoutMk cId="565471605" sldId="2147483669"/>
              <ac:spMk id="6" creationId="{4EB8F5D8-D201-56CE-031E-8E9CAF48CEBB}"/>
            </ac:spMkLst>
          </pc:spChg>
          <pc:spChg chg="mod">
            <ac:chgData name="Ross Brown" userId="8226f758-299e-4c91-8da4-f013aa055a66" providerId="ADAL" clId="{D1467208-4AB2-4050-947D-93F5BDE492D5}" dt="2026-10-28T09:05:48.960" v="87"/>
            <ac:spMkLst>
              <pc:docMk/>
              <pc:sldMasterMk cId="4138861148" sldId="2147483648"/>
              <pc:sldLayoutMk cId="565471605" sldId="2147483669"/>
              <ac:spMk id="7" creationId="{EDB7928B-5B0D-6CD1-307E-3D4A2810BB84}"/>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2089475971" sldId="2147483670"/>
          </pc:sldLayoutMkLst>
          <pc:spChg chg="mod">
            <ac:chgData name="Ross Brown" userId="8226f758-299e-4c91-8da4-f013aa055a66" providerId="ADAL" clId="{D1467208-4AB2-4050-947D-93F5BDE492D5}" dt="2026-10-28T09:05:48.960" v="87"/>
            <ac:spMkLst>
              <pc:docMk/>
              <pc:sldMasterMk cId="4138861148" sldId="2147483648"/>
              <pc:sldLayoutMk cId="2089475971" sldId="2147483670"/>
              <ac:spMk id="2" creationId="{B9EC95B3-E4F9-E99D-96D8-7D1F8A3853C2}"/>
            </ac:spMkLst>
          </pc:spChg>
          <pc:spChg chg="mod">
            <ac:chgData name="Ross Brown" userId="8226f758-299e-4c91-8da4-f013aa055a66" providerId="ADAL" clId="{D1467208-4AB2-4050-947D-93F5BDE492D5}" dt="2026-10-28T09:05:48.960" v="87"/>
            <ac:spMkLst>
              <pc:docMk/>
              <pc:sldMasterMk cId="4138861148" sldId="2147483648"/>
              <pc:sldLayoutMk cId="2089475971" sldId="2147483670"/>
              <ac:spMk id="3" creationId="{70BA266A-DD5C-2254-2DC3-FBA0EA706855}"/>
            </ac:spMkLst>
          </pc:spChg>
          <pc:spChg chg="mod">
            <ac:chgData name="Ross Brown" userId="8226f758-299e-4c91-8da4-f013aa055a66" providerId="ADAL" clId="{D1467208-4AB2-4050-947D-93F5BDE492D5}" dt="2026-10-28T09:05:48.960" v="87"/>
            <ac:spMkLst>
              <pc:docMk/>
              <pc:sldMasterMk cId="4138861148" sldId="2147483648"/>
              <pc:sldLayoutMk cId="2089475971" sldId="2147483670"/>
              <ac:spMk id="4" creationId="{8A9DA433-C271-5EA4-3B28-1AEC7A4524AE}"/>
            </ac:spMkLst>
          </pc:spChg>
          <pc:spChg chg="mod">
            <ac:chgData name="Ross Brown" userId="8226f758-299e-4c91-8da4-f013aa055a66" providerId="ADAL" clId="{D1467208-4AB2-4050-947D-93F5BDE492D5}" dt="2026-10-28T09:05:48.960" v="87"/>
            <ac:spMkLst>
              <pc:docMk/>
              <pc:sldMasterMk cId="4138861148" sldId="2147483648"/>
              <pc:sldLayoutMk cId="2089475971" sldId="2147483670"/>
              <ac:spMk id="5" creationId="{103E5E9D-637C-202A-6DE5-3D39AAF74BBB}"/>
            </ac:spMkLst>
          </pc:spChg>
          <pc:spChg chg="mod">
            <ac:chgData name="Ross Brown" userId="8226f758-299e-4c91-8da4-f013aa055a66" providerId="ADAL" clId="{D1467208-4AB2-4050-947D-93F5BDE492D5}" dt="2026-10-28T09:05:48.960" v="87"/>
            <ac:spMkLst>
              <pc:docMk/>
              <pc:sldMasterMk cId="4138861148" sldId="2147483648"/>
              <pc:sldLayoutMk cId="2089475971" sldId="2147483670"/>
              <ac:spMk id="6" creationId="{C87A1BC5-87D6-0C12-21B1-E63304A5C08B}"/>
            </ac:spMkLst>
          </pc:spChg>
        </pc:sldLayoutChg>
        <pc:sldLayoutChg chg="modSp mod ord">
          <pc:chgData name="Ross Brown" userId="8226f758-299e-4c91-8da4-f013aa055a66" providerId="ADAL" clId="{D1467208-4AB2-4050-947D-93F5BDE492D5}" dt="2026-10-28T09:05:48.960" v="87"/>
          <pc:sldLayoutMkLst>
            <pc:docMk/>
            <pc:sldMasterMk cId="4138861148" sldId="2147483648"/>
            <pc:sldLayoutMk cId="3150537439" sldId="2147483671"/>
          </pc:sldLayoutMkLst>
          <pc:spChg chg="mod">
            <ac:chgData name="Ross Brown" userId="8226f758-299e-4c91-8da4-f013aa055a66" providerId="ADAL" clId="{D1467208-4AB2-4050-947D-93F5BDE492D5}" dt="2026-10-28T09:05:48.960" v="87"/>
            <ac:spMkLst>
              <pc:docMk/>
              <pc:sldMasterMk cId="4138861148" sldId="2147483648"/>
              <pc:sldLayoutMk cId="3150537439" sldId="2147483671"/>
              <ac:spMk id="2" creationId="{584997F1-D8A0-BFC0-A99E-06267E55C2D6}"/>
            </ac:spMkLst>
          </pc:spChg>
          <pc:spChg chg="mod">
            <ac:chgData name="Ross Brown" userId="8226f758-299e-4c91-8da4-f013aa055a66" providerId="ADAL" clId="{D1467208-4AB2-4050-947D-93F5BDE492D5}" dt="2026-10-28T09:05:48.960" v="87"/>
            <ac:spMkLst>
              <pc:docMk/>
              <pc:sldMasterMk cId="4138861148" sldId="2147483648"/>
              <pc:sldLayoutMk cId="3150537439" sldId="2147483671"/>
              <ac:spMk id="3" creationId="{1A56404F-08BA-E5AE-344D-FF1F616AC54C}"/>
            </ac:spMkLst>
          </pc:spChg>
          <pc:spChg chg="mod">
            <ac:chgData name="Ross Brown" userId="8226f758-299e-4c91-8da4-f013aa055a66" providerId="ADAL" clId="{D1467208-4AB2-4050-947D-93F5BDE492D5}" dt="2026-10-28T09:05:48.960" v="87"/>
            <ac:spMkLst>
              <pc:docMk/>
              <pc:sldMasterMk cId="4138861148" sldId="2147483648"/>
              <pc:sldLayoutMk cId="3150537439" sldId="2147483671"/>
              <ac:spMk id="4" creationId="{289E234A-45CE-01D3-1C3F-9DCCA7739D04}"/>
            </ac:spMkLst>
          </pc:spChg>
          <pc:spChg chg="mod">
            <ac:chgData name="Ross Brown" userId="8226f758-299e-4c91-8da4-f013aa055a66" providerId="ADAL" clId="{D1467208-4AB2-4050-947D-93F5BDE492D5}" dt="2026-10-28T09:05:48.960" v="87"/>
            <ac:spMkLst>
              <pc:docMk/>
              <pc:sldMasterMk cId="4138861148" sldId="2147483648"/>
              <pc:sldLayoutMk cId="3150537439" sldId="2147483671"/>
              <ac:spMk id="5" creationId="{5873B33C-AEBE-0904-140F-C6E7B1A23150}"/>
            </ac:spMkLst>
          </pc:spChg>
          <pc:spChg chg="mod">
            <ac:chgData name="Ross Brown" userId="8226f758-299e-4c91-8da4-f013aa055a66" providerId="ADAL" clId="{D1467208-4AB2-4050-947D-93F5BDE492D5}" dt="2026-10-28T09:05:48.960" v="87"/>
            <ac:spMkLst>
              <pc:docMk/>
              <pc:sldMasterMk cId="4138861148" sldId="2147483648"/>
              <pc:sldLayoutMk cId="3150537439" sldId="2147483671"/>
              <ac:spMk id="6" creationId="{2150C18F-335D-21D8-910A-AF2D672B2005}"/>
            </ac:spMkLst>
          </pc:spChg>
        </pc:sldLayoutChg>
      </pc:sldMasterChg>
      <pc:sldMasterChg chg="del sldLayoutOrd">
        <pc:chgData name="Ross Brown" userId="8226f758-299e-4c91-8da4-f013aa055a66" providerId="ADAL" clId="{D1467208-4AB2-4050-947D-93F5BDE492D5}" dt="2026-10-28T09:05:49.002" v="88"/>
        <pc:sldMasterMkLst>
          <pc:docMk/>
          <pc:sldMasterMk cId="1467097482" sldId="2147483660"/>
        </pc:sldMasterMkLst>
      </pc:sldMasterChg>
      <pc:sldMasterChg chg="del delSldLayout">
        <pc:chgData name="Ross Brown" userId="8226f758-299e-4c91-8da4-f013aa055a66" providerId="ADAL" clId="{D1467208-4AB2-4050-947D-93F5BDE492D5}" dt="2026-10-28T09:18:15.952" v="149" actId="2696"/>
        <pc:sldMasterMkLst>
          <pc:docMk/>
          <pc:sldMasterMk cId="3760554992" sldId="2147483672"/>
        </pc:sldMasterMkLst>
        <pc:sldLayoutChg chg="del">
          <pc:chgData name="Ross Brown" userId="8226f758-299e-4c91-8da4-f013aa055a66" providerId="ADAL" clId="{D1467208-4AB2-4050-947D-93F5BDE492D5}" dt="2026-10-28T09:18:15.952" v="149" actId="2696"/>
          <pc:sldLayoutMkLst>
            <pc:docMk/>
            <pc:sldMasterMk cId="3760554992" sldId="2147483672"/>
            <pc:sldLayoutMk cId="152577710" sldId="2147483673"/>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2350623108" sldId="2147483674"/>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3403902053" sldId="2147483675"/>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2531481316" sldId="2147483676"/>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3004344534" sldId="2147483677"/>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3596009441" sldId="2147483678"/>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3328129207" sldId="2147483679"/>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1545831554" sldId="2147483680"/>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1618573611" sldId="2147483681"/>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2015558725" sldId="2147483682"/>
          </pc:sldLayoutMkLst>
        </pc:sldLayoutChg>
        <pc:sldLayoutChg chg="del">
          <pc:chgData name="Ross Brown" userId="8226f758-299e-4c91-8da4-f013aa055a66" providerId="ADAL" clId="{D1467208-4AB2-4050-947D-93F5BDE492D5}" dt="2026-10-28T09:18:15.952" v="149" actId="2696"/>
          <pc:sldLayoutMkLst>
            <pc:docMk/>
            <pc:sldMasterMk cId="3760554992" sldId="2147483672"/>
            <pc:sldLayoutMk cId="4047424864" sldId="2147483683"/>
          </pc:sldLayoutMkLst>
        </pc:sldLayoutChg>
      </pc:sldMasterChg>
      <pc:sldMasterChg chg="del delSldLayout">
        <pc:chgData name="Ross Brown" userId="8226f758-299e-4c91-8da4-f013aa055a66" providerId="ADAL" clId="{D1467208-4AB2-4050-947D-93F5BDE492D5}" dt="2026-10-28T09:18:15.952" v="149" actId="2696"/>
        <pc:sldMasterMkLst>
          <pc:docMk/>
          <pc:sldMasterMk cId="1094138296" sldId="2147483684"/>
        </pc:sldMasterMkLst>
        <pc:sldLayoutChg chg="del">
          <pc:chgData name="Ross Brown" userId="8226f758-299e-4c91-8da4-f013aa055a66" providerId="ADAL" clId="{D1467208-4AB2-4050-947D-93F5BDE492D5}" dt="2026-10-28T09:18:15.952" v="149" actId="2696"/>
          <pc:sldLayoutMkLst>
            <pc:docMk/>
            <pc:sldMasterMk cId="1094138296" sldId="2147483684"/>
            <pc:sldLayoutMk cId="3768220461" sldId="2147483685"/>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3324552927" sldId="2147483686"/>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1140004801" sldId="2147483687"/>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3557294501" sldId="2147483688"/>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117663206" sldId="2147483689"/>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144425033" sldId="2147483690"/>
          </pc:sldLayoutMkLst>
        </pc:sldLayoutChg>
        <pc:sldLayoutChg chg="del">
          <pc:chgData name="Ross Brown" userId="8226f758-299e-4c91-8da4-f013aa055a66" providerId="ADAL" clId="{D1467208-4AB2-4050-947D-93F5BDE492D5}" dt="2026-10-28T09:18:15.952" v="149" actId="2696"/>
          <pc:sldLayoutMkLst>
            <pc:docMk/>
            <pc:sldMasterMk cId="1094138296" sldId="2147483684"/>
            <pc:sldLayoutMk cId="615916805" sldId="2147483691"/>
          </pc:sldLayoutMkLst>
        </pc:sldLayoutChg>
      </pc:sldMasterChg>
      <pc:sldMasterChg chg="addSp del mod delSldLayout">
        <pc:chgData name="Ross Brown" userId="8226f758-299e-4c91-8da4-f013aa055a66" providerId="ADAL" clId="{D1467208-4AB2-4050-947D-93F5BDE492D5}" dt="2026-10-28T09:17:44.448" v="145" actId="47"/>
        <pc:sldMasterMkLst>
          <pc:docMk/>
          <pc:sldMasterMk cId="1554953504" sldId="2147483692"/>
        </pc:sldMasterMkLst>
        <pc:spChg chg="add">
          <ac:chgData name="Ross Brown" userId="8226f758-299e-4c91-8da4-f013aa055a66" providerId="ADAL" clId="{D1467208-4AB2-4050-947D-93F5BDE492D5}" dt="2026-10-28T09:06:35.069" v="96" actId="34807"/>
          <ac:spMkLst>
            <pc:docMk/>
            <pc:sldMasterMk cId="1554953504" sldId="2147483692"/>
            <ac:spMk id="7" creationId="{BEDF1EE1-198A-6086-3B69-5D4D9939AC64}"/>
          </ac:spMkLst>
        </pc:spChg>
        <pc:spChg chg="add">
          <ac:chgData name="Ross Brown" userId="8226f758-299e-4c91-8da4-f013aa055a66" providerId="ADAL" clId="{D1467208-4AB2-4050-947D-93F5BDE492D5}" dt="2026-10-28T09:06:35.069" v="96" actId="34807"/>
          <ac:spMkLst>
            <pc:docMk/>
            <pc:sldMasterMk cId="1554953504" sldId="2147483692"/>
            <ac:spMk id="8" creationId="{E18BE1F0-DB6F-FADF-42E5-C52D5C1F7EEF}"/>
          </ac:spMkLst>
        </pc:spChg>
        <pc:sldLayoutChg chg="del">
          <pc:chgData name="Ross Brown" userId="8226f758-299e-4c91-8da4-f013aa055a66" providerId="ADAL" clId="{D1467208-4AB2-4050-947D-93F5BDE492D5}" dt="2026-10-28T09:17:44.448" v="145" actId="47"/>
          <pc:sldLayoutMkLst>
            <pc:docMk/>
            <pc:sldMasterMk cId="1554953504" sldId="2147483692"/>
            <pc:sldLayoutMk cId="2040751274" sldId="2147483693"/>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2960509578" sldId="2147483694"/>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2284795026" sldId="2147483695"/>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1096540579" sldId="2147483696"/>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1085339510" sldId="2147483697"/>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1816934800" sldId="2147483698"/>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1416611999" sldId="2147483699"/>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1626978249" sldId="2147483700"/>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4207663978" sldId="2147483701"/>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3331214907" sldId="2147483702"/>
          </pc:sldLayoutMkLst>
        </pc:sldLayoutChg>
        <pc:sldLayoutChg chg="del">
          <pc:chgData name="Ross Brown" userId="8226f758-299e-4c91-8da4-f013aa055a66" providerId="ADAL" clId="{D1467208-4AB2-4050-947D-93F5BDE492D5}" dt="2026-10-28T09:17:44.448" v="145" actId="47"/>
          <pc:sldLayoutMkLst>
            <pc:docMk/>
            <pc:sldMasterMk cId="1554953504" sldId="2147483692"/>
            <pc:sldLayoutMk cId="2251171019" sldId="2147483703"/>
          </pc:sldLayoutMkLst>
        </pc:sldLayoutChg>
      </pc:sldMasterChg>
      <pc:sldMasterChg chg="addSp del mod delSldLayout">
        <pc:chgData name="Ross Brown" userId="8226f758-299e-4c91-8da4-f013aa055a66" providerId="ADAL" clId="{D1467208-4AB2-4050-947D-93F5BDE492D5}" dt="2026-10-28T09:17:49.988" v="146" actId="47"/>
        <pc:sldMasterMkLst>
          <pc:docMk/>
          <pc:sldMasterMk cId="2583143087" sldId="2147483704"/>
        </pc:sldMasterMkLst>
        <pc:spChg chg="add">
          <ac:chgData name="Ross Brown" userId="8226f758-299e-4c91-8da4-f013aa055a66" providerId="ADAL" clId="{D1467208-4AB2-4050-947D-93F5BDE492D5}" dt="2026-10-28T09:06:35.069" v="96" actId="34807"/>
          <ac:spMkLst>
            <pc:docMk/>
            <pc:sldMasterMk cId="2583143087" sldId="2147483704"/>
            <ac:spMk id="8" creationId="{BEDF1EE1-198A-6086-3B69-5D4D9939AC64}"/>
          </ac:spMkLst>
        </pc:spChg>
        <pc:spChg chg="add">
          <ac:chgData name="Ross Brown" userId="8226f758-299e-4c91-8da4-f013aa055a66" providerId="ADAL" clId="{D1467208-4AB2-4050-947D-93F5BDE492D5}" dt="2026-10-28T09:06:35.069" v="96" actId="34807"/>
          <ac:spMkLst>
            <pc:docMk/>
            <pc:sldMasterMk cId="2583143087" sldId="2147483704"/>
            <ac:spMk id="9" creationId="{E18BE1F0-DB6F-FADF-42E5-C52D5C1F7EEF}"/>
          </ac:spMkLst>
        </pc:spChg>
        <pc:sldLayoutChg chg="del">
          <pc:chgData name="Ross Brown" userId="8226f758-299e-4c91-8da4-f013aa055a66" providerId="ADAL" clId="{D1467208-4AB2-4050-947D-93F5BDE492D5}" dt="2026-10-28T09:17:49.988" v="146" actId="47"/>
          <pc:sldLayoutMkLst>
            <pc:docMk/>
            <pc:sldMasterMk cId="2583143087" sldId="2147483704"/>
            <pc:sldLayoutMk cId="2955558183" sldId="2147483705"/>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3520001572" sldId="2147483706"/>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202306627" sldId="2147483707"/>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2656589130" sldId="2147483708"/>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2807042486" sldId="2147483709"/>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57515864" sldId="2147483710"/>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252008086" sldId="2147483711"/>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3798918149" sldId="2147483712"/>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3619876893" sldId="2147483713"/>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890241226" sldId="2147483714"/>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028858468" sldId="2147483715"/>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3681671844" sldId="2147483716"/>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94484443" sldId="2147483717"/>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2057249783" sldId="2147483718"/>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2572154254" sldId="2147483719"/>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873751577" sldId="2147483720"/>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051435975" sldId="2147483721"/>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971981870" sldId="2147483722"/>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2122770895" sldId="2147483723"/>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1317162101" sldId="2147483724"/>
          </pc:sldLayoutMkLst>
        </pc:sldLayoutChg>
        <pc:sldLayoutChg chg="del">
          <pc:chgData name="Ross Brown" userId="8226f758-299e-4c91-8da4-f013aa055a66" providerId="ADAL" clId="{D1467208-4AB2-4050-947D-93F5BDE492D5}" dt="2026-10-28T09:17:49.988" v="146" actId="47"/>
          <pc:sldLayoutMkLst>
            <pc:docMk/>
            <pc:sldMasterMk cId="2583143087" sldId="2147483704"/>
            <pc:sldLayoutMk cId="367782143" sldId="2147483725"/>
          </pc:sldLayoutMkLst>
        </pc:sldLayoutChg>
      </pc:sldMasterChg>
      <pc:sldMasterChg chg="addSp del mod delSldLayout">
        <pc:chgData name="Ross Brown" userId="8226f758-299e-4c91-8da4-f013aa055a66" providerId="ADAL" clId="{D1467208-4AB2-4050-947D-93F5BDE492D5}" dt="2026-10-28T09:18:26.285" v="150" actId="2696"/>
        <pc:sldMasterMkLst>
          <pc:docMk/>
          <pc:sldMasterMk cId="75891656" sldId="2147483726"/>
        </pc:sldMasterMkLst>
        <pc:spChg chg="add">
          <ac:chgData name="Ross Brown" userId="8226f758-299e-4c91-8da4-f013aa055a66" providerId="ADAL" clId="{D1467208-4AB2-4050-947D-93F5BDE492D5}" dt="2026-10-28T09:06:35.069" v="96" actId="34807"/>
          <ac:spMkLst>
            <pc:docMk/>
            <pc:sldMasterMk cId="75891656" sldId="2147483726"/>
            <ac:spMk id="7" creationId="{BEDF1EE1-198A-6086-3B69-5D4D9939AC64}"/>
          </ac:spMkLst>
        </pc:spChg>
        <pc:spChg chg="add">
          <ac:chgData name="Ross Brown" userId="8226f758-299e-4c91-8da4-f013aa055a66" providerId="ADAL" clId="{D1467208-4AB2-4050-947D-93F5BDE492D5}" dt="2026-10-28T09:06:35.069" v="96" actId="34807"/>
          <ac:spMkLst>
            <pc:docMk/>
            <pc:sldMasterMk cId="75891656" sldId="2147483726"/>
            <ac:spMk id="8" creationId="{E18BE1F0-DB6F-FADF-42E5-C52D5C1F7EEF}"/>
          </ac:spMkLst>
        </pc:spChg>
        <pc:sldLayoutChg chg="del">
          <pc:chgData name="Ross Brown" userId="8226f758-299e-4c91-8da4-f013aa055a66" providerId="ADAL" clId="{D1467208-4AB2-4050-947D-93F5BDE492D5}" dt="2026-10-28T09:18:26.285" v="150" actId="2696"/>
          <pc:sldLayoutMkLst>
            <pc:docMk/>
            <pc:sldMasterMk cId="75891656" sldId="2147483726"/>
            <pc:sldLayoutMk cId="221741623" sldId="2147483727"/>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583736629" sldId="2147483728"/>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24858075" sldId="2147483729"/>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1347600490" sldId="2147483730"/>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4092783041" sldId="2147483731"/>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2097655568" sldId="2147483732"/>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487052830" sldId="2147483733"/>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1937370418" sldId="2147483734"/>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1654329549" sldId="2147483735"/>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3111671781" sldId="2147483736"/>
          </pc:sldLayoutMkLst>
        </pc:sldLayoutChg>
        <pc:sldLayoutChg chg="del">
          <pc:chgData name="Ross Brown" userId="8226f758-299e-4c91-8da4-f013aa055a66" providerId="ADAL" clId="{D1467208-4AB2-4050-947D-93F5BDE492D5}" dt="2026-10-28T09:18:26.285" v="150" actId="2696"/>
          <pc:sldLayoutMkLst>
            <pc:docMk/>
            <pc:sldMasterMk cId="75891656" sldId="2147483726"/>
            <pc:sldLayoutMk cId="2076447906" sldId="2147483737"/>
          </pc:sldLayoutMkLst>
        </pc:sldLayoutChg>
      </pc:sldMasterChg>
      <pc:sldMasterChg chg="del delSldLayout">
        <pc:chgData name="Ross Brown" userId="8226f758-299e-4c91-8da4-f013aa055a66" providerId="ADAL" clId="{D1467208-4AB2-4050-947D-93F5BDE492D5}" dt="2026-10-29T08:09:18.984" v="272" actId="47"/>
        <pc:sldMasterMkLst>
          <pc:docMk/>
          <pc:sldMasterMk cId="763350240" sldId="2147483744"/>
        </pc:sldMasterMkLst>
        <pc:sldLayoutChg chg="del">
          <pc:chgData name="Ross Brown" userId="8226f758-299e-4c91-8da4-f013aa055a66" providerId="ADAL" clId="{D1467208-4AB2-4050-947D-93F5BDE492D5}" dt="2026-10-29T08:09:18.984" v="272" actId="47"/>
          <pc:sldLayoutMkLst>
            <pc:docMk/>
            <pc:sldMasterMk cId="763350240" sldId="2147483744"/>
            <pc:sldLayoutMk cId="705715540" sldId="2147483745"/>
          </pc:sldLayoutMkLst>
        </pc:sldLayoutChg>
        <pc:sldLayoutChg chg="del">
          <pc:chgData name="Ross Brown" userId="8226f758-299e-4c91-8da4-f013aa055a66" providerId="ADAL" clId="{D1467208-4AB2-4050-947D-93F5BDE492D5}" dt="2026-10-29T08:09:18.984" v="272" actId="47"/>
          <pc:sldLayoutMkLst>
            <pc:docMk/>
            <pc:sldMasterMk cId="763350240" sldId="2147483744"/>
            <pc:sldLayoutMk cId="3459798704" sldId="2147483746"/>
          </pc:sldLayoutMkLst>
        </pc:sldLayoutChg>
        <pc:sldLayoutChg chg="del">
          <pc:chgData name="Ross Brown" userId="8226f758-299e-4c91-8da4-f013aa055a66" providerId="ADAL" clId="{D1467208-4AB2-4050-947D-93F5BDE492D5}" dt="2026-10-29T08:09:18.984" v="272" actId="47"/>
          <pc:sldLayoutMkLst>
            <pc:docMk/>
            <pc:sldMasterMk cId="763350240" sldId="2147483744"/>
            <pc:sldLayoutMk cId="3120998363" sldId="2147483747"/>
          </pc:sldLayoutMkLst>
        </pc:sldLayoutChg>
        <pc:sldLayoutChg chg="del">
          <pc:chgData name="Ross Brown" userId="8226f758-299e-4c91-8da4-f013aa055a66" providerId="ADAL" clId="{D1467208-4AB2-4050-947D-93F5BDE492D5}" dt="2026-10-29T08:09:18.984" v="272" actId="47"/>
          <pc:sldLayoutMkLst>
            <pc:docMk/>
            <pc:sldMasterMk cId="763350240" sldId="2147483744"/>
            <pc:sldLayoutMk cId="3366783750" sldId="2147483748"/>
          </pc:sldLayoutMkLst>
        </pc:sldLayoutChg>
        <pc:sldLayoutChg chg="del">
          <pc:chgData name="Ross Brown" userId="8226f758-299e-4c91-8da4-f013aa055a66" providerId="ADAL" clId="{D1467208-4AB2-4050-947D-93F5BDE492D5}" dt="2026-10-29T08:09:18.984" v="272" actId="47"/>
          <pc:sldLayoutMkLst>
            <pc:docMk/>
            <pc:sldMasterMk cId="763350240" sldId="2147483744"/>
            <pc:sldLayoutMk cId="1971489429" sldId="214748374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0E3CF3-E7BD-4AB2-912E-3F762A36BE0D}"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2E0BAE8A-F470-4859-85E5-BB58F5FC90B3}">
      <dgm:prSet/>
      <dgm:spPr/>
      <dgm:t>
        <a:bodyPr/>
        <a:lstStyle/>
        <a:p>
          <a:r>
            <a:rPr lang="en-GB" b="1"/>
            <a:t>The Origins (1980s) The Foundation for Change</a:t>
          </a:r>
          <a:endParaRPr lang="en-US"/>
        </a:p>
      </dgm:t>
    </dgm:pt>
    <dgm:pt modelId="{FB3CFE92-950F-42AC-A8BE-210E4A4B4E9E}" type="parTrans" cxnId="{224AC6F8-189D-4636-BD73-3EB734642B59}">
      <dgm:prSet/>
      <dgm:spPr/>
      <dgm:t>
        <a:bodyPr/>
        <a:lstStyle/>
        <a:p>
          <a:endParaRPr lang="en-US"/>
        </a:p>
      </dgm:t>
    </dgm:pt>
    <dgm:pt modelId="{C2984923-7BF0-4ABF-AE88-EAF04BC147E2}" type="sibTrans" cxnId="{224AC6F8-189D-4636-BD73-3EB734642B59}">
      <dgm:prSet/>
      <dgm:spPr/>
      <dgm:t>
        <a:bodyPr/>
        <a:lstStyle/>
        <a:p>
          <a:endParaRPr lang="en-US"/>
        </a:p>
      </dgm:t>
    </dgm:pt>
    <dgm:pt modelId="{2BEE6C53-26A6-42E7-BB3A-61A52C5F52EC}">
      <dgm:prSet/>
      <dgm:spPr/>
      <dgm:t>
        <a:bodyPr/>
        <a:lstStyle/>
        <a:p>
          <a:r>
            <a:rPr lang="en-GB"/>
            <a:t>Sheffield introduced a tertiary education system in 1988.</a:t>
          </a:r>
          <a:endParaRPr lang="en-US"/>
        </a:p>
      </dgm:t>
    </dgm:pt>
    <dgm:pt modelId="{636FA02A-47EC-4F61-9D25-8EE1557033CA}" type="parTrans" cxnId="{A5A2582D-91F6-4F86-92EB-7A6258F7A2FB}">
      <dgm:prSet/>
      <dgm:spPr/>
      <dgm:t>
        <a:bodyPr/>
        <a:lstStyle/>
        <a:p>
          <a:endParaRPr lang="en-US"/>
        </a:p>
      </dgm:t>
    </dgm:pt>
    <dgm:pt modelId="{B77476D7-1531-4179-A8E4-EE0281C9EB69}" type="sibTrans" cxnId="{A5A2582D-91F6-4F86-92EB-7A6258F7A2FB}">
      <dgm:prSet/>
      <dgm:spPr/>
      <dgm:t>
        <a:bodyPr/>
        <a:lstStyle/>
        <a:p>
          <a:endParaRPr lang="en-US"/>
        </a:p>
      </dgm:t>
    </dgm:pt>
    <dgm:pt modelId="{43B823CD-3C12-4C66-88B8-CF67D0169777}">
      <dgm:prSet/>
      <dgm:spPr/>
      <dgm:t>
        <a:bodyPr/>
        <a:lstStyle/>
        <a:p>
          <a:r>
            <a:rPr lang="en-GB"/>
            <a:t>Post-16 education shifted from schools to specialist colleges.</a:t>
          </a:r>
          <a:endParaRPr lang="en-US"/>
        </a:p>
      </dgm:t>
    </dgm:pt>
    <dgm:pt modelId="{E10D7C97-3DD0-4132-9817-C8C0E2776131}" type="parTrans" cxnId="{653D8710-FAF6-41C0-98DA-7D79515223C1}">
      <dgm:prSet/>
      <dgm:spPr/>
      <dgm:t>
        <a:bodyPr/>
        <a:lstStyle/>
        <a:p>
          <a:endParaRPr lang="en-US"/>
        </a:p>
      </dgm:t>
    </dgm:pt>
    <dgm:pt modelId="{B63D2455-7150-47FB-ABD0-E16C59B8A292}" type="sibTrans" cxnId="{653D8710-FAF6-41C0-98DA-7D79515223C1}">
      <dgm:prSet/>
      <dgm:spPr/>
      <dgm:t>
        <a:bodyPr/>
        <a:lstStyle/>
        <a:p>
          <a:endParaRPr lang="en-US"/>
        </a:p>
      </dgm:t>
    </dgm:pt>
    <dgm:pt modelId="{ED50479A-EE5F-4AC4-B9CD-63F7A985754C}">
      <dgm:prSet/>
      <dgm:spPr/>
      <dgm:t>
        <a:bodyPr/>
        <a:lstStyle/>
        <a:p>
          <a:r>
            <a:rPr lang="en-GB"/>
            <a:t>A new approach aimed to increase educational opportunities across the city.</a:t>
          </a:r>
          <a:endParaRPr lang="en-US"/>
        </a:p>
      </dgm:t>
    </dgm:pt>
    <dgm:pt modelId="{80DF4A0A-B26E-4285-A17F-FF65BAC3316A}" type="parTrans" cxnId="{4D50034B-A540-483F-8EB8-EDC1421BFCBB}">
      <dgm:prSet/>
      <dgm:spPr/>
      <dgm:t>
        <a:bodyPr/>
        <a:lstStyle/>
        <a:p>
          <a:endParaRPr lang="en-US"/>
        </a:p>
      </dgm:t>
    </dgm:pt>
    <dgm:pt modelId="{F1239607-965E-4713-A6C5-CC363BDF0261}" type="sibTrans" cxnId="{4D50034B-A540-483F-8EB8-EDC1421BFCBB}">
      <dgm:prSet/>
      <dgm:spPr/>
      <dgm:t>
        <a:bodyPr/>
        <a:lstStyle/>
        <a:p>
          <a:endParaRPr lang="en-US"/>
        </a:p>
      </dgm:t>
    </dgm:pt>
    <dgm:pt modelId="{40DEE59A-B18D-4547-86F8-0381E3A86A25}">
      <dgm:prSet/>
      <dgm:spPr/>
      <dgm:t>
        <a:bodyPr/>
        <a:lstStyle/>
        <a:p>
          <a:r>
            <a:rPr lang="en-GB"/>
            <a:t>Created the conditions for a major college merger</a:t>
          </a:r>
          <a:endParaRPr lang="en-US"/>
        </a:p>
      </dgm:t>
    </dgm:pt>
    <dgm:pt modelId="{D290471E-ABFA-40C2-84DE-46E86D6F9C7B}" type="parTrans" cxnId="{BB8A392F-CF39-49FF-934E-40CA035F3CF0}">
      <dgm:prSet/>
      <dgm:spPr/>
      <dgm:t>
        <a:bodyPr/>
        <a:lstStyle/>
        <a:p>
          <a:endParaRPr lang="en-US"/>
        </a:p>
      </dgm:t>
    </dgm:pt>
    <dgm:pt modelId="{6B9E90C1-98CA-4314-B4E0-2AA64578214F}" type="sibTrans" cxnId="{BB8A392F-CF39-49FF-934E-40CA035F3CF0}">
      <dgm:prSet/>
      <dgm:spPr/>
      <dgm:t>
        <a:bodyPr/>
        <a:lstStyle/>
        <a:p>
          <a:endParaRPr lang="en-US"/>
        </a:p>
      </dgm:t>
    </dgm:pt>
    <dgm:pt modelId="{99BF9D62-0EB8-4806-80E6-CD46BB1DD699}" type="pres">
      <dgm:prSet presAssocID="{C30E3CF3-E7BD-4AB2-912E-3F762A36BE0D}" presName="vert0" presStyleCnt="0">
        <dgm:presLayoutVars>
          <dgm:dir/>
          <dgm:animOne val="branch"/>
          <dgm:animLvl val="lvl"/>
        </dgm:presLayoutVars>
      </dgm:prSet>
      <dgm:spPr/>
    </dgm:pt>
    <dgm:pt modelId="{6CA70ECE-BF7D-4BF0-9AA9-B0095F3856DF}" type="pres">
      <dgm:prSet presAssocID="{2E0BAE8A-F470-4859-85E5-BB58F5FC90B3}" presName="thickLine" presStyleLbl="alignNode1" presStyleIdx="0" presStyleCnt="5"/>
      <dgm:spPr/>
    </dgm:pt>
    <dgm:pt modelId="{B228725D-C7E5-4ADA-A366-CD5510E0DE80}" type="pres">
      <dgm:prSet presAssocID="{2E0BAE8A-F470-4859-85E5-BB58F5FC90B3}" presName="horz1" presStyleCnt="0"/>
      <dgm:spPr/>
    </dgm:pt>
    <dgm:pt modelId="{A59698B3-B27A-459A-8C8F-5A0601927FCC}" type="pres">
      <dgm:prSet presAssocID="{2E0BAE8A-F470-4859-85E5-BB58F5FC90B3}" presName="tx1" presStyleLbl="revTx" presStyleIdx="0" presStyleCnt="5"/>
      <dgm:spPr/>
    </dgm:pt>
    <dgm:pt modelId="{7560922F-ED36-4842-AB06-EEC67054242F}" type="pres">
      <dgm:prSet presAssocID="{2E0BAE8A-F470-4859-85E5-BB58F5FC90B3}" presName="vert1" presStyleCnt="0"/>
      <dgm:spPr/>
    </dgm:pt>
    <dgm:pt modelId="{57727A61-0256-4240-A331-D986C8084890}" type="pres">
      <dgm:prSet presAssocID="{2BEE6C53-26A6-42E7-BB3A-61A52C5F52EC}" presName="thickLine" presStyleLbl="alignNode1" presStyleIdx="1" presStyleCnt="5"/>
      <dgm:spPr/>
    </dgm:pt>
    <dgm:pt modelId="{06489F19-4D27-4A5D-873D-1399B79154E5}" type="pres">
      <dgm:prSet presAssocID="{2BEE6C53-26A6-42E7-BB3A-61A52C5F52EC}" presName="horz1" presStyleCnt="0"/>
      <dgm:spPr/>
    </dgm:pt>
    <dgm:pt modelId="{64FF74ED-EA38-4DF4-9DBA-C5EF66AA9BC6}" type="pres">
      <dgm:prSet presAssocID="{2BEE6C53-26A6-42E7-BB3A-61A52C5F52EC}" presName="tx1" presStyleLbl="revTx" presStyleIdx="1" presStyleCnt="5"/>
      <dgm:spPr/>
    </dgm:pt>
    <dgm:pt modelId="{AF79C05E-98EA-4C8B-A319-C1421A41B571}" type="pres">
      <dgm:prSet presAssocID="{2BEE6C53-26A6-42E7-BB3A-61A52C5F52EC}" presName="vert1" presStyleCnt="0"/>
      <dgm:spPr/>
    </dgm:pt>
    <dgm:pt modelId="{CFBA251F-8DF0-4C01-B2E1-19F639F4851D}" type="pres">
      <dgm:prSet presAssocID="{43B823CD-3C12-4C66-88B8-CF67D0169777}" presName="thickLine" presStyleLbl="alignNode1" presStyleIdx="2" presStyleCnt="5"/>
      <dgm:spPr/>
    </dgm:pt>
    <dgm:pt modelId="{4BD225A8-B59A-414C-839F-10A4649F85DA}" type="pres">
      <dgm:prSet presAssocID="{43B823CD-3C12-4C66-88B8-CF67D0169777}" presName="horz1" presStyleCnt="0"/>
      <dgm:spPr/>
    </dgm:pt>
    <dgm:pt modelId="{827F6A82-4B4E-4313-8836-BA4C6689DC01}" type="pres">
      <dgm:prSet presAssocID="{43B823CD-3C12-4C66-88B8-CF67D0169777}" presName="tx1" presStyleLbl="revTx" presStyleIdx="2" presStyleCnt="5"/>
      <dgm:spPr/>
    </dgm:pt>
    <dgm:pt modelId="{80DB8CEA-4854-4B32-9E33-DDA5CA52EDBE}" type="pres">
      <dgm:prSet presAssocID="{43B823CD-3C12-4C66-88B8-CF67D0169777}" presName="vert1" presStyleCnt="0"/>
      <dgm:spPr/>
    </dgm:pt>
    <dgm:pt modelId="{90E65EF1-6BC0-4FAC-A745-B60F1B831196}" type="pres">
      <dgm:prSet presAssocID="{ED50479A-EE5F-4AC4-B9CD-63F7A985754C}" presName="thickLine" presStyleLbl="alignNode1" presStyleIdx="3" presStyleCnt="5"/>
      <dgm:spPr/>
    </dgm:pt>
    <dgm:pt modelId="{4D3DB1AF-A237-4544-896E-199377B012B2}" type="pres">
      <dgm:prSet presAssocID="{ED50479A-EE5F-4AC4-B9CD-63F7A985754C}" presName="horz1" presStyleCnt="0"/>
      <dgm:spPr/>
    </dgm:pt>
    <dgm:pt modelId="{2E08C0EA-9D00-455C-8B9B-2B9213A55473}" type="pres">
      <dgm:prSet presAssocID="{ED50479A-EE5F-4AC4-B9CD-63F7A985754C}" presName="tx1" presStyleLbl="revTx" presStyleIdx="3" presStyleCnt="5"/>
      <dgm:spPr/>
    </dgm:pt>
    <dgm:pt modelId="{B30E2ACD-CD21-4852-A53F-43AD065F8BFE}" type="pres">
      <dgm:prSet presAssocID="{ED50479A-EE5F-4AC4-B9CD-63F7A985754C}" presName="vert1" presStyleCnt="0"/>
      <dgm:spPr/>
    </dgm:pt>
    <dgm:pt modelId="{B0CBC0D2-B87E-49EE-8123-BC8675C34A6C}" type="pres">
      <dgm:prSet presAssocID="{40DEE59A-B18D-4547-86F8-0381E3A86A25}" presName="thickLine" presStyleLbl="alignNode1" presStyleIdx="4" presStyleCnt="5"/>
      <dgm:spPr/>
    </dgm:pt>
    <dgm:pt modelId="{912AB28C-4CFD-4F4C-BDCB-2A568E260692}" type="pres">
      <dgm:prSet presAssocID="{40DEE59A-B18D-4547-86F8-0381E3A86A25}" presName="horz1" presStyleCnt="0"/>
      <dgm:spPr/>
    </dgm:pt>
    <dgm:pt modelId="{70936E05-9CB4-4464-81D8-19BDCCCFFAB3}" type="pres">
      <dgm:prSet presAssocID="{40DEE59A-B18D-4547-86F8-0381E3A86A25}" presName="tx1" presStyleLbl="revTx" presStyleIdx="4" presStyleCnt="5"/>
      <dgm:spPr/>
    </dgm:pt>
    <dgm:pt modelId="{501B21A1-1DFF-4E93-8205-D75DB653E34B}" type="pres">
      <dgm:prSet presAssocID="{40DEE59A-B18D-4547-86F8-0381E3A86A25}" presName="vert1" presStyleCnt="0"/>
      <dgm:spPr/>
    </dgm:pt>
  </dgm:ptLst>
  <dgm:cxnLst>
    <dgm:cxn modelId="{653D8710-FAF6-41C0-98DA-7D79515223C1}" srcId="{C30E3CF3-E7BD-4AB2-912E-3F762A36BE0D}" destId="{43B823CD-3C12-4C66-88B8-CF67D0169777}" srcOrd="2" destOrd="0" parTransId="{E10D7C97-3DD0-4132-9817-C8C0E2776131}" sibTransId="{B63D2455-7150-47FB-ABD0-E16C59B8A292}"/>
    <dgm:cxn modelId="{C9A1DB13-FD01-42CF-B68F-C6FAD0BAC546}" type="presOf" srcId="{2BEE6C53-26A6-42E7-BB3A-61A52C5F52EC}" destId="{64FF74ED-EA38-4DF4-9DBA-C5EF66AA9BC6}" srcOrd="0" destOrd="0" presId="urn:microsoft.com/office/officeart/2008/layout/LinedList"/>
    <dgm:cxn modelId="{FA879616-9D7C-481E-B63B-53995A259C42}" type="presOf" srcId="{43B823CD-3C12-4C66-88B8-CF67D0169777}" destId="{827F6A82-4B4E-4313-8836-BA4C6689DC01}" srcOrd="0" destOrd="0" presId="urn:microsoft.com/office/officeart/2008/layout/LinedList"/>
    <dgm:cxn modelId="{2AEC031C-905A-4EC7-A09A-961B36A24191}" type="presOf" srcId="{ED50479A-EE5F-4AC4-B9CD-63F7A985754C}" destId="{2E08C0EA-9D00-455C-8B9B-2B9213A55473}" srcOrd="0" destOrd="0" presId="urn:microsoft.com/office/officeart/2008/layout/LinedList"/>
    <dgm:cxn modelId="{A5A2582D-91F6-4F86-92EB-7A6258F7A2FB}" srcId="{C30E3CF3-E7BD-4AB2-912E-3F762A36BE0D}" destId="{2BEE6C53-26A6-42E7-BB3A-61A52C5F52EC}" srcOrd="1" destOrd="0" parTransId="{636FA02A-47EC-4F61-9D25-8EE1557033CA}" sibTransId="{B77476D7-1531-4179-A8E4-EE0281C9EB69}"/>
    <dgm:cxn modelId="{BB8A392F-CF39-49FF-934E-40CA035F3CF0}" srcId="{C30E3CF3-E7BD-4AB2-912E-3F762A36BE0D}" destId="{40DEE59A-B18D-4547-86F8-0381E3A86A25}" srcOrd="4" destOrd="0" parTransId="{D290471E-ABFA-40C2-84DE-46E86D6F9C7B}" sibTransId="{6B9E90C1-98CA-4314-B4E0-2AA64578214F}"/>
    <dgm:cxn modelId="{63D51062-9FBC-4937-99AA-75250A047C91}" type="presOf" srcId="{C30E3CF3-E7BD-4AB2-912E-3F762A36BE0D}" destId="{99BF9D62-0EB8-4806-80E6-CD46BB1DD699}" srcOrd="0" destOrd="0" presId="urn:microsoft.com/office/officeart/2008/layout/LinedList"/>
    <dgm:cxn modelId="{EAE1AB62-629D-4D0C-A285-5B7F38AE2D86}" type="presOf" srcId="{40DEE59A-B18D-4547-86F8-0381E3A86A25}" destId="{70936E05-9CB4-4464-81D8-19BDCCCFFAB3}" srcOrd="0" destOrd="0" presId="urn:microsoft.com/office/officeart/2008/layout/LinedList"/>
    <dgm:cxn modelId="{4D50034B-A540-483F-8EB8-EDC1421BFCBB}" srcId="{C30E3CF3-E7BD-4AB2-912E-3F762A36BE0D}" destId="{ED50479A-EE5F-4AC4-B9CD-63F7A985754C}" srcOrd="3" destOrd="0" parTransId="{80DF4A0A-B26E-4285-A17F-FF65BAC3316A}" sibTransId="{F1239607-965E-4713-A6C5-CC363BDF0261}"/>
    <dgm:cxn modelId="{2C28178C-9AF9-4771-857A-9D029BBCD419}" type="presOf" srcId="{2E0BAE8A-F470-4859-85E5-BB58F5FC90B3}" destId="{A59698B3-B27A-459A-8C8F-5A0601927FCC}" srcOrd="0" destOrd="0" presId="urn:microsoft.com/office/officeart/2008/layout/LinedList"/>
    <dgm:cxn modelId="{224AC6F8-189D-4636-BD73-3EB734642B59}" srcId="{C30E3CF3-E7BD-4AB2-912E-3F762A36BE0D}" destId="{2E0BAE8A-F470-4859-85E5-BB58F5FC90B3}" srcOrd="0" destOrd="0" parTransId="{FB3CFE92-950F-42AC-A8BE-210E4A4B4E9E}" sibTransId="{C2984923-7BF0-4ABF-AE88-EAF04BC147E2}"/>
    <dgm:cxn modelId="{18CBC2E0-5AF5-4E19-BB50-2FD27A0331CD}" type="presParOf" srcId="{99BF9D62-0EB8-4806-80E6-CD46BB1DD699}" destId="{6CA70ECE-BF7D-4BF0-9AA9-B0095F3856DF}" srcOrd="0" destOrd="0" presId="urn:microsoft.com/office/officeart/2008/layout/LinedList"/>
    <dgm:cxn modelId="{E01826D4-3D11-42B8-9CD5-3394887A88B4}" type="presParOf" srcId="{99BF9D62-0EB8-4806-80E6-CD46BB1DD699}" destId="{B228725D-C7E5-4ADA-A366-CD5510E0DE80}" srcOrd="1" destOrd="0" presId="urn:microsoft.com/office/officeart/2008/layout/LinedList"/>
    <dgm:cxn modelId="{C1BF620A-A965-4201-9B8F-E352FC32560D}" type="presParOf" srcId="{B228725D-C7E5-4ADA-A366-CD5510E0DE80}" destId="{A59698B3-B27A-459A-8C8F-5A0601927FCC}" srcOrd="0" destOrd="0" presId="urn:microsoft.com/office/officeart/2008/layout/LinedList"/>
    <dgm:cxn modelId="{7C0387CB-B127-4266-8730-7A3415C42F76}" type="presParOf" srcId="{B228725D-C7E5-4ADA-A366-CD5510E0DE80}" destId="{7560922F-ED36-4842-AB06-EEC67054242F}" srcOrd="1" destOrd="0" presId="urn:microsoft.com/office/officeart/2008/layout/LinedList"/>
    <dgm:cxn modelId="{450CC899-59D5-4342-855B-F90B355ADD11}" type="presParOf" srcId="{99BF9D62-0EB8-4806-80E6-CD46BB1DD699}" destId="{57727A61-0256-4240-A331-D986C8084890}" srcOrd="2" destOrd="0" presId="urn:microsoft.com/office/officeart/2008/layout/LinedList"/>
    <dgm:cxn modelId="{E6B520D5-F0C2-4177-B43D-26534B67B0BB}" type="presParOf" srcId="{99BF9D62-0EB8-4806-80E6-CD46BB1DD699}" destId="{06489F19-4D27-4A5D-873D-1399B79154E5}" srcOrd="3" destOrd="0" presId="urn:microsoft.com/office/officeart/2008/layout/LinedList"/>
    <dgm:cxn modelId="{44C839DC-A374-4889-9E41-10E600D7CAB3}" type="presParOf" srcId="{06489F19-4D27-4A5D-873D-1399B79154E5}" destId="{64FF74ED-EA38-4DF4-9DBA-C5EF66AA9BC6}" srcOrd="0" destOrd="0" presId="urn:microsoft.com/office/officeart/2008/layout/LinedList"/>
    <dgm:cxn modelId="{A0781D89-519F-4E72-AABA-E47C67ED8A4B}" type="presParOf" srcId="{06489F19-4D27-4A5D-873D-1399B79154E5}" destId="{AF79C05E-98EA-4C8B-A319-C1421A41B571}" srcOrd="1" destOrd="0" presId="urn:microsoft.com/office/officeart/2008/layout/LinedList"/>
    <dgm:cxn modelId="{9F789DA1-BE6E-4765-A716-98C62A4C8227}" type="presParOf" srcId="{99BF9D62-0EB8-4806-80E6-CD46BB1DD699}" destId="{CFBA251F-8DF0-4C01-B2E1-19F639F4851D}" srcOrd="4" destOrd="0" presId="urn:microsoft.com/office/officeart/2008/layout/LinedList"/>
    <dgm:cxn modelId="{647C1B0C-61A1-42AE-B03C-FC1EA1D32D5B}" type="presParOf" srcId="{99BF9D62-0EB8-4806-80E6-CD46BB1DD699}" destId="{4BD225A8-B59A-414C-839F-10A4649F85DA}" srcOrd="5" destOrd="0" presId="urn:microsoft.com/office/officeart/2008/layout/LinedList"/>
    <dgm:cxn modelId="{1C0D37CA-78AD-4B8D-AB0D-0098F6DCB7FD}" type="presParOf" srcId="{4BD225A8-B59A-414C-839F-10A4649F85DA}" destId="{827F6A82-4B4E-4313-8836-BA4C6689DC01}" srcOrd="0" destOrd="0" presId="urn:microsoft.com/office/officeart/2008/layout/LinedList"/>
    <dgm:cxn modelId="{01C83639-ACE7-4A68-BCD6-52BAC6E82E47}" type="presParOf" srcId="{4BD225A8-B59A-414C-839F-10A4649F85DA}" destId="{80DB8CEA-4854-4B32-9E33-DDA5CA52EDBE}" srcOrd="1" destOrd="0" presId="urn:microsoft.com/office/officeart/2008/layout/LinedList"/>
    <dgm:cxn modelId="{EC603ADE-3804-4AAD-BC8B-3A9FD6C62550}" type="presParOf" srcId="{99BF9D62-0EB8-4806-80E6-CD46BB1DD699}" destId="{90E65EF1-6BC0-4FAC-A745-B60F1B831196}" srcOrd="6" destOrd="0" presId="urn:microsoft.com/office/officeart/2008/layout/LinedList"/>
    <dgm:cxn modelId="{C957DB54-40CC-4884-BDF3-CD29E044A248}" type="presParOf" srcId="{99BF9D62-0EB8-4806-80E6-CD46BB1DD699}" destId="{4D3DB1AF-A237-4544-896E-199377B012B2}" srcOrd="7" destOrd="0" presId="urn:microsoft.com/office/officeart/2008/layout/LinedList"/>
    <dgm:cxn modelId="{D61CA120-356E-4B37-8087-58A1520D82E6}" type="presParOf" srcId="{4D3DB1AF-A237-4544-896E-199377B012B2}" destId="{2E08C0EA-9D00-455C-8B9B-2B9213A55473}" srcOrd="0" destOrd="0" presId="urn:microsoft.com/office/officeart/2008/layout/LinedList"/>
    <dgm:cxn modelId="{589BA5DB-C514-412F-8E13-990DADD2C39B}" type="presParOf" srcId="{4D3DB1AF-A237-4544-896E-199377B012B2}" destId="{B30E2ACD-CD21-4852-A53F-43AD065F8BFE}" srcOrd="1" destOrd="0" presId="urn:microsoft.com/office/officeart/2008/layout/LinedList"/>
    <dgm:cxn modelId="{EE065523-18ED-4EDE-9EAA-6537E3FEF2AA}" type="presParOf" srcId="{99BF9D62-0EB8-4806-80E6-CD46BB1DD699}" destId="{B0CBC0D2-B87E-49EE-8123-BC8675C34A6C}" srcOrd="8" destOrd="0" presId="urn:microsoft.com/office/officeart/2008/layout/LinedList"/>
    <dgm:cxn modelId="{D0A979B2-D2D0-4F1E-924A-3DEE90EE0E02}" type="presParOf" srcId="{99BF9D62-0EB8-4806-80E6-CD46BB1DD699}" destId="{912AB28C-4CFD-4F4C-BDCB-2A568E260692}" srcOrd="9" destOrd="0" presId="urn:microsoft.com/office/officeart/2008/layout/LinedList"/>
    <dgm:cxn modelId="{60470E2C-03A5-48E1-B903-68B110986551}" type="presParOf" srcId="{912AB28C-4CFD-4F4C-BDCB-2A568E260692}" destId="{70936E05-9CB4-4464-81D8-19BDCCCFFAB3}" srcOrd="0" destOrd="0" presId="urn:microsoft.com/office/officeart/2008/layout/LinedList"/>
    <dgm:cxn modelId="{0185E97D-0E74-419F-81F3-B24866448256}" type="presParOf" srcId="{912AB28C-4CFD-4F4C-BDCB-2A568E260692}" destId="{501B21A1-1DFF-4E93-8205-D75DB653E34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A50C01-B739-43D3-AE9B-8C5353B32D6F}" type="doc">
      <dgm:prSet loTypeId="urn:microsoft.com/office/officeart/2005/8/layout/cycle1" loCatId="cycle" qsTypeId="urn:microsoft.com/office/officeart/2005/8/quickstyle/simple1#1" qsCatId="simple" csTypeId="urn:microsoft.com/office/officeart/2005/8/colors/accent1_2#1" csCatId="accent1" phldr="1"/>
      <dgm:spPr/>
      <dgm:t>
        <a:bodyPr/>
        <a:lstStyle/>
        <a:p>
          <a:endParaRPr lang="en-US"/>
        </a:p>
      </dgm:t>
    </dgm:pt>
    <dgm:pt modelId="{B95CE08E-0FF8-4DDC-82AA-E56C93433639}">
      <dgm:prSet/>
      <dgm:spPr/>
      <dgm:t>
        <a:bodyPr/>
        <a:lstStyle/>
        <a:p>
          <a:r>
            <a:rPr lang="en-GB"/>
            <a:t>For the students… </a:t>
          </a:r>
          <a:endParaRPr lang="en-US"/>
        </a:p>
      </dgm:t>
    </dgm:pt>
    <dgm:pt modelId="{80B32AE9-4580-4A31-9A49-E80388DB0D86}" type="parTrans" cxnId="{AA56A9C3-0148-4CD0-BED9-A4C28A0D42CA}">
      <dgm:prSet/>
      <dgm:spPr/>
      <dgm:t>
        <a:bodyPr/>
        <a:lstStyle/>
        <a:p>
          <a:endParaRPr lang="en-US"/>
        </a:p>
      </dgm:t>
    </dgm:pt>
    <dgm:pt modelId="{DF683248-ECA9-4476-817E-6714E6943C85}" type="sibTrans" cxnId="{AA56A9C3-0148-4CD0-BED9-A4C28A0D42CA}">
      <dgm:prSet/>
      <dgm:spPr/>
      <dgm:t>
        <a:bodyPr/>
        <a:lstStyle/>
        <a:p>
          <a:endParaRPr lang="en-US"/>
        </a:p>
      </dgm:t>
    </dgm:pt>
    <dgm:pt modelId="{A0BB3183-0FFD-4FBB-B8C3-DFB0BBC5CB8B}">
      <dgm:prSet/>
      <dgm:spPr/>
      <dgm:t>
        <a:bodyPr/>
        <a:lstStyle/>
        <a:p>
          <a:r>
            <a:rPr lang="en-GB"/>
            <a:t>Searching for the right job can be time-consuming and stressful. Whether you are looking for a temporary, fixed-term, part-time or a permanent job.</a:t>
          </a:r>
          <a:endParaRPr lang="en-US"/>
        </a:p>
      </dgm:t>
    </dgm:pt>
    <dgm:pt modelId="{E0E5D258-E7FE-4BD9-A1F5-95861E0C00AE}" type="parTrans" cxnId="{EF46FA7F-7EE9-452F-A54E-C1200567604E}">
      <dgm:prSet/>
      <dgm:spPr/>
      <dgm:t>
        <a:bodyPr/>
        <a:lstStyle/>
        <a:p>
          <a:endParaRPr lang="en-US"/>
        </a:p>
      </dgm:t>
    </dgm:pt>
    <dgm:pt modelId="{9F164657-4AA8-4580-9783-69E53B288078}" type="sibTrans" cxnId="{EF46FA7F-7EE9-452F-A54E-C1200567604E}">
      <dgm:prSet/>
      <dgm:spPr/>
      <dgm:t>
        <a:bodyPr/>
        <a:lstStyle/>
        <a:p>
          <a:endParaRPr lang="en-US"/>
        </a:p>
      </dgm:t>
    </dgm:pt>
    <dgm:pt modelId="{97ACB7D3-7833-4944-854C-75FAC75F61D4}">
      <dgm:prSet/>
      <dgm:spPr/>
      <dgm:t>
        <a:bodyPr/>
        <a:lstStyle/>
        <a:p>
          <a:r>
            <a:rPr lang="en-GB"/>
            <a:t>The Sheffield College’s Employment Services Agency is here to help you find your perfect opportunity.</a:t>
          </a:r>
          <a:endParaRPr lang="en-US"/>
        </a:p>
      </dgm:t>
    </dgm:pt>
    <dgm:pt modelId="{52BFD9B8-C97A-4D20-BDA6-28F17420569A}" type="parTrans" cxnId="{ADF1CD96-4FEC-4496-AAA0-8DFED79EFA5B}">
      <dgm:prSet/>
      <dgm:spPr/>
      <dgm:t>
        <a:bodyPr/>
        <a:lstStyle/>
        <a:p>
          <a:endParaRPr lang="en-US"/>
        </a:p>
      </dgm:t>
    </dgm:pt>
    <dgm:pt modelId="{24EA1866-6D92-47AF-B7A6-0A7673947369}" type="sibTrans" cxnId="{ADF1CD96-4FEC-4496-AAA0-8DFED79EFA5B}">
      <dgm:prSet/>
      <dgm:spPr/>
      <dgm:t>
        <a:bodyPr/>
        <a:lstStyle/>
        <a:p>
          <a:endParaRPr lang="en-US"/>
        </a:p>
      </dgm:t>
    </dgm:pt>
    <dgm:pt modelId="{601B38C2-42D6-46A8-9EEC-3049A7289B4E}">
      <dgm:prSet/>
      <dgm:spPr/>
      <dgm:t>
        <a:bodyPr/>
        <a:lstStyle/>
        <a:p>
          <a:r>
            <a:rPr lang="en-GB" dirty="0"/>
            <a:t>Our team of experts are here to support you through our employer’s</a:t>
          </a:r>
          <a:endParaRPr lang="en-US" dirty="0"/>
        </a:p>
      </dgm:t>
    </dgm:pt>
    <dgm:pt modelId="{4C66F3DA-A7DE-4FBE-ACE7-EFD58900EC5D}" type="parTrans" cxnId="{7D059660-DAC6-4E44-B775-5397B554C4B9}">
      <dgm:prSet/>
      <dgm:spPr/>
      <dgm:t>
        <a:bodyPr/>
        <a:lstStyle/>
        <a:p>
          <a:endParaRPr lang="en-US"/>
        </a:p>
      </dgm:t>
    </dgm:pt>
    <dgm:pt modelId="{B6C50A00-FE50-46BF-A19D-DB93C09DAB14}" type="sibTrans" cxnId="{7D059660-DAC6-4E44-B775-5397B554C4B9}">
      <dgm:prSet/>
      <dgm:spPr/>
      <dgm:t>
        <a:bodyPr/>
        <a:lstStyle/>
        <a:p>
          <a:endParaRPr lang="en-US"/>
        </a:p>
      </dgm:t>
    </dgm:pt>
    <dgm:pt modelId="{1F3B36F5-70F8-45D8-BE8D-1EAAFF95C2DB}">
      <dgm:prSet/>
      <dgm:spPr/>
      <dgm:t>
        <a:bodyPr/>
        <a:lstStyle/>
        <a:p>
          <a:r>
            <a:rPr lang="en-GB" dirty="0"/>
            <a:t>Part time and seasonal work and possible progression onto a full-time job.</a:t>
          </a:r>
          <a:endParaRPr lang="en-US" dirty="0"/>
        </a:p>
      </dgm:t>
    </dgm:pt>
    <dgm:pt modelId="{9246DCB3-992D-4AA2-B1CE-B23797C17BAE}" type="parTrans" cxnId="{051B6ABE-B248-4186-993C-3C120A182592}">
      <dgm:prSet/>
      <dgm:spPr/>
      <dgm:t>
        <a:bodyPr/>
        <a:lstStyle/>
        <a:p>
          <a:endParaRPr lang="en-US"/>
        </a:p>
      </dgm:t>
    </dgm:pt>
    <dgm:pt modelId="{24EDDA2F-A2AD-4C77-A6A3-C45F3ACBBC80}" type="sibTrans" cxnId="{051B6ABE-B248-4186-993C-3C120A182592}">
      <dgm:prSet/>
      <dgm:spPr/>
      <dgm:t>
        <a:bodyPr/>
        <a:lstStyle/>
        <a:p>
          <a:endParaRPr lang="en-US"/>
        </a:p>
      </dgm:t>
    </dgm:pt>
    <dgm:pt modelId="{B3D72FE5-B962-4E8C-885C-794ADAC4665A}" type="pres">
      <dgm:prSet presAssocID="{80A50C01-B739-43D3-AE9B-8C5353B32D6F}" presName="cycle" presStyleCnt="0">
        <dgm:presLayoutVars>
          <dgm:dir/>
          <dgm:resizeHandles val="exact"/>
        </dgm:presLayoutVars>
      </dgm:prSet>
      <dgm:spPr/>
    </dgm:pt>
    <dgm:pt modelId="{5F0923AF-A41C-4055-8377-99AEF1510CB0}" type="pres">
      <dgm:prSet presAssocID="{B95CE08E-0FF8-4DDC-82AA-E56C93433639}" presName="dummy" presStyleCnt="0"/>
      <dgm:spPr/>
    </dgm:pt>
    <dgm:pt modelId="{3C5A5371-BABF-45A7-8AA1-76EC53DFFF05}" type="pres">
      <dgm:prSet presAssocID="{B95CE08E-0FF8-4DDC-82AA-E56C93433639}" presName="node" presStyleLbl="revTx" presStyleIdx="0" presStyleCnt="5">
        <dgm:presLayoutVars>
          <dgm:bulletEnabled val="1"/>
        </dgm:presLayoutVars>
      </dgm:prSet>
      <dgm:spPr/>
    </dgm:pt>
    <dgm:pt modelId="{3704C31E-141F-4C7B-B6D0-9BD33D37252A}" type="pres">
      <dgm:prSet presAssocID="{DF683248-ECA9-4476-817E-6714E6943C85}" presName="sibTrans" presStyleLbl="node1" presStyleIdx="0" presStyleCnt="5"/>
      <dgm:spPr/>
    </dgm:pt>
    <dgm:pt modelId="{4966E79F-8EB6-44C6-ACE5-D0FA505AF6AA}" type="pres">
      <dgm:prSet presAssocID="{A0BB3183-0FFD-4FBB-B8C3-DFB0BBC5CB8B}" presName="dummy" presStyleCnt="0"/>
      <dgm:spPr/>
    </dgm:pt>
    <dgm:pt modelId="{5843A0D0-68E3-439B-AEB7-4A36531A1C7F}" type="pres">
      <dgm:prSet presAssocID="{A0BB3183-0FFD-4FBB-B8C3-DFB0BBC5CB8B}" presName="node" presStyleLbl="revTx" presStyleIdx="1" presStyleCnt="5">
        <dgm:presLayoutVars>
          <dgm:bulletEnabled val="1"/>
        </dgm:presLayoutVars>
      </dgm:prSet>
      <dgm:spPr/>
    </dgm:pt>
    <dgm:pt modelId="{D6178277-38F1-45DA-ADD4-B511C2F5665D}" type="pres">
      <dgm:prSet presAssocID="{9F164657-4AA8-4580-9783-69E53B288078}" presName="sibTrans" presStyleLbl="node1" presStyleIdx="1" presStyleCnt="5"/>
      <dgm:spPr/>
    </dgm:pt>
    <dgm:pt modelId="{67C01C3B-AA38-4BA8-A142-1CCBB1C7CF54}" type="pres">
      <dgm:prSet presAssocID="{97ACB7D3-7833-4944-854C-75FAC75F61D4}" presName="dummy" presStyleCnt="0"/>
      <dgm:spPr/>
    </dgm:pt>
    <dgm:pt modelId="{FD32368B-0589-4F8F-801C-38F1D6E4931C}" type="pres">
      <dgm:prSet presAssocID="{97ACB7D3-7833-4944-854C-75FAC75F61D4}" presName="node" presStyleLbl="revTx" presStyleIdx="2" presStyleCnt="5">
        <dgm:presLayoutVars>
          <dgm:bulletEnabled val="1"/>
        </dgm:presLayoutVars>
      </dgm:prSet>
      <dgm:spPr/>
    </dgm:pt>
    <dgm:pt modelId="{5D5981AE-CD5E-4C2C-9473-10EB157562B9}" type="pres">
      <dgm:prSet presAssocID="{24EA1866-6D92-47AF-B7A6-0A7673947369}" presName="sibTrans" presStyleLbl="node1" presStyleIdx="2" presStyleCnt="5"/>
      <dgm:spPr/>
    </dgm:pt>
    <dgm:pt modelId="{18582F5D-1295-450A-9C47-336A4DC7C241}" type="pres">
      <dgm:prSet presAssocID="{601B38C2-42D6-46A8-9EEC-3049A7289B4E}" presName="dummy" presStyleCnt="0"/>
      <dgm:spPr/>
    </dgm:pt>
    <dgm:pt modelId="{C4EF77E4-BE90-4953-8921-2E6F472B923F}" type="pres">
      <dgm:prSet presAssocID="{601B38C2-42D6-46A8-9EEC-3049A7289B4E}" presName="node" presStyleLbl="revTx" presStyleIdx="3" presStyleCnt="5">
        <dgm:presLayoutVars>
          <dgm:bulletEnabled val="1"/>
        </dgm:presLayoutVars>
      </dgm:prSet>
      <dgm:spPr/>
    </dgm:pt>
    <dgm:pt modelId="{AF7EF7A8-E261-4E80-89F1-3C17E5788016}" type="pres">
      <dgm:prSet presAssocID="{B6C50A00-FE50-46BF-A19D-DB93C09DAB14}" presName="sibTrans" presStyleLbl="node1" presStyleIdx="3" presStyleCnt="5"/>
      <dgm:spPr/>
    </dgm:pt>
    <dgm:pt modelId="{BBFCFC70-5FF5-4008-BB29-237E9E21819E}" type="pres">
      <dgm:prSet presAssocID="{1F3B36F5-70F8-45D8-BE8D-1EAAFF95C2DB}" presName="dummy" presStyleCnt="0"/>
      <dgm:spPr/>
    </dgm:pt>
    <dgm:pt modelId="{1147C719-93DB-4C24-9E58-19E013ECF329}" type="pres">
      <dgm:prSet presAssocID="{1F3B36F5-70F8-45D8-BE8D-1EAAFF95C2DB}" presName="node" presStyleLbl="revTx" presStyleIdx="4" presStyleCnt="5">
        <dgm:presLayoutVars>
          <dgm:bulletEnabled val="1"/>
        </dgm:presLayoutVars>
      </dgm:prSet>
      <dgm:spPr/>
    </dgm:pt>
    <dgm:pt modelId="{06FA5E8F-00EE-4935-9868-067A2EAE782E}" type="pres">
      <dgm:prSet presAssocID="{24EDDA2F-A2AD-4C77-A6A3-C45F3ACBBC80}" presName="sibTrans" presStyleLbl="node1" presStyleIdx="4" presStyleCnt="5"/>
      <dgm:spPr/>
    </dgm:pt>
  </dgm:ptLst>
  <dgm:cxnLst>
    <dgm:cxn modelId="{6353E606-6EC8-416D-8FD9-755FF758B311}" type="presOf" srcId="{B95CE08E-0FF8-4DDC-82AA-E56C93433639}" destId="{3C5A5371-BABF-45A7-8AA1-76EC53DFFF05}" srcOrd="0" destOrd="0" presId="urn:microsoft.com/office/officeart/2005/8/layout/cycle1"/>
    <dgm:cxn modelId="{3FDDBE09-AD19-4DE2-A40D-AE845E346BA0}" type="presOf" srcId="{97ACB7D3-7833-4944-854C-75FAC75F61D4}" destId="{FD32368B-0589-4F8F-801C-38F1D6E4931C}" srcOrd="0" destOrd="0" presId="urn:microsoft.com/office/officeart/2005/8/layout/cycle1"/>
    <dgm:cxn modelId="{AE64CC0C-6DAB-4E72-9D57-32D3E8AEA9EB}" type="presOf" srcId="{601B38C2-42D6-46A8-9EEC-3049A7289B4E}" destId="{C4EF77E4-BE90-4953-8921-2E6F472B923F}" srcOrd="0" destOrd="0" presId="urn:microsoft.com/office/officeart/2005/8/layout/cycle1"/>
    <dgm:cxn modelId="{EBA9CB2E-003E-4F43-A341-A264AFBDAD7F}" type="presOf" srcId="{80A50C01-B739-43D3-AE9B-8C5353B32D6F}" destId="{B3D72FE5-B962-4E8C-885C-794ADAC4665A}" srcOrd="0" destOrd="0" presId="urn:microsoft.com/office/officeart/2005/8/layout/cycle1"/>
    <dgm:cxn modelId="{B0F1E63A-97FB-4594-BB74-AD140F89B690}" type="presOf" srcId="{9F164657-4AA8-4580-9783-69E53B288078}" destId="{D6178277-38F1-45DA-ADD4-B511C2F5665D}" srcOrd="0" destOrd="0" presId="urn:microsoft.com/office/officeart/2005/8/layout/cycle1"/>
    <dgm:cxn modelId="{BA54325C-7508-46C8-AD2F-21A6C5C27BAD}" type="presOf" srcId="{1F3B36F5-70F8-45D8-BE8D-1EAAFF95C2DB}" destId="{1147C719-93DB-4C24-9E58-19E013ECF329}" srcOrd="0" destOrd="0" presId="urn:microsoft.com/office/officeart/2005/8/layout/cycle1"/>
    <dgm:cxn modelId="{7D059660-DAC6-4E44-B775-5397B554C4B9}" srcId="{80A50C01-B739-43D3-AE9B-8C5353B32D6F}" destId="{601B38C2-42D6-46A8-9EEC-3049A7289B4E}" srcOrd="3" destOrd="0" parTransId="{4C66F3DA-A7DE-4FBE-ACE7-EFD58900EC5D}" sibTransId="{B6C50A00-FE50-46BF-A19D-DB93C09DAB14}"/>
    <dgm:cxn modelId="{550FAA69-E693-4E89-B626-63367923B223}" type="presOf" srcId="{DF683248-ECA9-4476-817E-6714E6943C85}" destId="{3704C31E-141F-4C7B-B6D0-9BD33D37252A}" srcOrd="0" destOrd="0" presId="urn:microsoft.com/office/officeart/2005/8/layout/cycle1"/>
    <dgm:cxn modelId="{D17D036C-1C43-4789-918C-0974A06F19DB}" type="presOf" srcId="{A0BB3183-0FFD-4FBB-B8C3-DFB0BBC5CB8B}" destId="{5843A0D0-68E3-439B-AEB7-4A36531A1C7F}" srcOrd="0" destOrd="0" presId="urn:microsoft.com/office/officeart/2005/8/layout/cycle1"/>
    <dgm:cxn modelId="{7DA70353-AB92-4081-B76A-AF2FA730F19F}" type="presOf" srcId="{24EDDA2F-A2AD-4C77-A6A3-C45F3ACBBC80}" destId="{06FA5E8F-00EE-4935-9868-067A2EAE782E}" srcOrd="0" destOrd="0" presId="urn:microsoft.com/office/officeart/2005/8/layout/cycle1"/>
    <dgm:cxn modelId="{C835B377-84BC-4E62-8345-9716E8D1F48A}" type="presOf" srcId="{24EA1866-6D92-47AF-B7A6-0A7673947369}" destId="{5D5981AE-CD5E-4C2C-9473-10EB157562B9}" srcOrd="0" destOrd="0" presId="urn:microsoft.com/office/officeart/2005/8/layout/cycle1"/>
    <dgm:cxn modelId="{EF46FA7F-7EE9-452F-A54E-C1200567604E}" srcId="{80A50C01-B739-43D3-AE9B-8C5353B32D6F}" destId="{A0BB3183-0FFD-4FBB-B8C3-DFB0BBC5CB8B}" srcOrd="1" destOrd="0" parTransId="{E0E5D258-E7FE-4BD9-A1F5-95861E0C00AE}" sibTransId="{9F164657-4AA8-4580-9783-69E53B288078}"/>
    <dgm:cxn modelId="{ADF1CD96-4FEC-4496-AAA0-8DFED79EFA5B}" srcId="{80A50C01-B739-43D3-AE9B-8C5353B32D6F}" destId="{97ACB7D3-7833-4944-854C-75FAC75F61D4}" srcOrd="2" destOrd="0" parTransId="{52BFD9B8-C97A-4D20-BDA6-28F17420569A}" sibTransId="{24EA1866-6D92-47AF-B7A6-0A7673947369}"/>
    <dgm:cxn modelId="{31AFB0B9-05CC-4DF6-97C1-C9EAE6FBC6FB}" type="presOf" srcId="{B6C50A00-FE50-46BF-A19D-DB93C09DAB14}" destId="{AF7EF7A8-E261-4E80-89F1-3C17E5788016}" srcOrd="0" destOrd="0" presId="urn:microsoft.com/office/officeart/2005/8/layout/cycle1"/>
    <dgm:cxn modelId="{051B6ABE-B248-4186-993C-3C120A182592}" srcId="{80A50C01-B739-43D3-AE9B-8C5353B32D6F}" destId="{1F3B36F5-70F8-45D8-BE8D-1EAAFF95C2DB}" srcOrd="4" destOrd="0" parTransId="{9246DCB3-992D-4AA2-B1CE-B23797C17BAE}" sibTransId="{24EDDA2F-A2AD-4C77-A6A3-C45F3ACBBC80}"/>
    <dgm:cxn modelId="{AA56A9C3-0148-4CD0-BED9-A4C28A0D42CA}" srcId="{80A50C01-B739-43D3-AE9B-8C5353B32D6F}" destId="{B95CE08E-0FF8-4DDC-82AA-E56C93433639}" srcOrd="0" destOrd="0" parTransId="{80B32AE9-4580-4A31-9A49-E80388DB0D86}" sibTransId="{DF683248-ECA9-4476-817E-6714E6943C85}"/>
    <dgm:cxn modelId="{3F89730E-09F6-49B4-8115-401D78055BF7}" type="presParOf" srcId="{B3D72FE5-B962-4E8C-885C-794ADAC4665A}" destId="{5F0923AF-A41C-4055-8377-99AEF1510CB0}" srcOrd="0" destOrd="0" presId="urn:microsoft.com/office/officeart/2005/8/layout/cycle1"/>
    <dgm:cxn modelId="{67EF4070-A3D3-4EA9-9380-3939E2BC3000}" type="presParOf" srcId="{B3D72FE5-B962-4E8C-885C-794ADAC4665A}" destId="{3C5A5371-BABF-45A7-8AA1-76EC53DFFF05}" srcOrd="1" destOrd="0" presId="urn:microsoft.com/office/officeart/2005/8/layout/cycle1"/>
    <dgm:cxn modelId="{9DBA0A48-A691-4731-B858-7A40F3C532D5}" type="presParOf" srcId="{B3D72FE5-B962-4E8C-885C-794ADAC4665A}" destId="{3704C31E-141F-4C7B-B6D0-9BD33D37252A}" srcOrd="2" destOrd="0" presId="urn:microsoft.com/office/officeart/2005/8/layout/cycle1"/>
    <dgm:cxn modelId="{B34B55BC-0AFF-425F-A36A-5D8F70093AC7}" type="presParOf" srcId="{B3D72FE5-B962-4E8C-885C-794ADAC4665A}" destId="{4966E79F-8EB6-44C6-ACE5-D0FA505AF6AA}" srcOrd="3" destOrd="0" presId="urn:microsoft.com/office/officeart/2005/8/layout/cycle1"/>
    <dgm:cxn modelId="{28CA1F2C-2A83-470D-91E4-4FC600372944}" type="presParOf" srcId="{B3D72FE5-B962-4E8C-885C-794ADAC4665A}" destId="{5843A0D0-68E3-439B-AEB7-4A36531A1C7F}" srcOrd="4" destOrd="0" presId="urn:microsoft.com/office/officeart/2005/8/layout/cycle1"/>
    <dgm:cxn modelId="{9E5A8EBE-0DCF-4F90-B892-D6ABD5F3D563}" type="presParOf" srcId="{B3D72FE5-B962-4E8C-885C-794ADAC4665A}" destId="{D6178277-38F1-45DA-ADD4-B511C2F5665D}" srcOrd="5" destOrd="0" presId="urn:microsoft.com/office/officeart/2005/8/layout/cycle1"/>
    <dgm:cxn modelId="{D4A00074-8E85-445B-BAF1-ECBC3B907654}" type="presParOf" srcId="{B3D72FE5-B962-4E8C-885C-794ADAC4665A}" destId="{67C01C3B-AA38-4BA8-A142-1CCBB1C7CF54}" srcOrd="6" destOrd="0" presId="urn:microsoft.com/office/officeart/2005/8/layout/cycle1"/>
    <dgm:cxn modelId="{92B3E9DC-BDF9-4D7B-BAA6-2A31C2773279}" type="presParOf" srcId="{B3D72FE5-B962-4E8C-885C-794ADAC4665A}" destId="{FD32368B-0589-4F8F-801C-38F1D6E4931C}" srcOrd="7" destOrd="0" presId="urn:microsoft.com/office/officeart/2005/8/layout/cycle1"/>
    <dgm:cxn modelId="{51063A72-62BA-4FAB-A76A-60C57B979890}" type="presParOf" srcId="{B3D72FE5-B962-4E8C-885C-794ADAC4665A}" destId="{5D5981AE-CD5E-4C2C-9473-10EB157562B9}" srcOrd="8" destOrd="0" presId="urn:microsoft.com/office/officeart/2005/8/layout/cycle1"/>
    <dgm:cxn modelId="{73870F7E-4DE8-4287-9079-64F0FB853EB0}" type="presParOf" srcId="{B3D72FE5-B962-4E8C-885C-794ADAC4665A}" destId="{18582F5D-1295-450A-9C47-336A4DC7C241}" srcOrd="9" destOrd="0" presId="urn:microsoft.com/office/officeart/2005/8/layout/cycle1"/>
    <dgm:cxn modelId="{8A509EF2-B271-45F3-B790-2260BC65199D}" type="presParOf" srcId="{B3D72FE5-B962-4E8C-885C-794ADAC4665A}" destId="{C4EF77E4-BE90-4953-8921-2E6F472B923F}" srcOrd="10" destOrd="0" presId="urn:microsoft.com/office/officeart/2005/8/layout/cycle1"/>
    <dgm:cxn modelId="{0D7CB690-B136-4359-9B71-B4D029805ACA}" type="presParOf" srcId="{B3D72FE5-B962-4E8C-885C-794ADAC4665A}" destId="{AF7EF7A8-E261-4E80-89F1-3C17E5788016}" srcOrd="11" destOrd="0" presId="urn:microsoft.com/office/officeart/2005/8/layout/cycle1"/>
    <dgm:cxn modelId="{9BB10587-5A9A-4B3E-A7E6-E46AA83EC7B9}" type="presParOf" srcId="{B3D72FE5-B962-4E8C-885C-794ADAC4665A}" destId="{BBFCFC70-5FF5-4008-BB29-237E9E21819E}" srcOrd="12" destOrd="0" presId="urn:microsoft.com/office/officeart/2005/8/layout/cycle1"/>
    <dgm:cxn modelId="{D143BB99-750C-4FDA-8578-6AE72F82A3BE}" type="presParOf" srcId="{B3D72FE5-B962-4E8C-885C-794ADAC4665A}" destId="{1147C719-93DB-4C24-9E58-19E013ECF329}" srcOrd="13" destOrd="0" presId="urn:microsoft.com/office/officeart/2005/8/layout/cycle1"/>
    <dgm:cxn modelId="{72AA5100-1289-42C3-98C8-1361973903C2}" type="presParOf" srcId="{B3D72FE5-B962-4E8C-885C-794ADAC4665A}" destId="{06FA5E8F-00EE-4935-9868-067A2EAE782E}"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206F6D-35F8-4391-AF73-51AAC89227DD}" type="doc">
      <dgm:prSet loTypeId="urn:microsoft.com/office/officeart/2005/8/layout/process4" loCatId="process" qsTypeId="urn:microsoft.com/office/officeart/2005/8/quickstyle/simple1#2" qsCatId="simple" csTypeId="urn:microsoft.com/office/officeart/2005/8/colors/accent1_2#2" csCatId="accent1" phldr="1"/>
      <dgm:spPr/>
      <dgm:t>
        <a:bodyPr/>
        <a:lstStyle/>
        <a:p>
          <a:endParaRPr lang="en-US"/>
        </a:p>
      </dgm:t>
    </dgm:pt>
    <dgm:pt modelId="{B0C717D1-CCCB-4B8D-980A-39C386B58E95}">
      <dgm:prSet custT="1"/>
      <dgm:spPr/>
      <dgm:t>
        <a:bodyPr/>
        <a:lstStyle/>
        <a:p>
          <a:r>
            <a:rPr lang="en-GB" sz="1400" dirty="0"/>
            <a:t>For employers…</a:t>
          </a:r>
          <a:endParaRPr lang="en-US" sz="1400" dirty="0"/>
        </a:p>
      </dgm:t>
    </dgm:pt>
    <dgm:pt modelId="{0E9CCE01-DA72-4210-BC2A-88BD3E57C98E}" type="parTrans" cxnId="{55246C78-FE74-4F12-88EC-F9A3171D4728}">
      <dgm:prSet/>
      <dgm:spPr/>
      <dgm:t>
        <a:bodyPr/>
        <a:lstStyle/>
        <a:p>
          <a:endParaRPr lang="en-US"/>
        </a:p>
      </dgm:t>
    </dgm:pt>
    <dgm:pt modelId="{E2887C14-F23E-44A1-8B81-660405B06EC4}" type="sibTrans" cxnId="{55246C78-FE74-4F12-88EC-F9A3171D4728}">
      <dgm:prSet/>
      <dgm:spPr/>
      <dgm:t>
        <a:bodyPr/>
        <a:lstStyle/>
        <a:p>
          <a:endParaRPr lang="en-US"/>
        </a:p>
      </dgm:t>
    </dgm:pt>
    <dgm:pt modelId="{6F0F90B4-7280-4491-9217-DB7AA0CA6543}">
      <dgm:prSet/>
      <dgm:spPr/>
      <dgm:t>
        <a:bodyPr/>
        <a:lstStyle/>
        <a:p>
          <a:r>
            <a:rPr lang="en-GB" dirty="0"/>
            <a:t>Recruiting new staff members can be an expensive and time-consuming activity that can often yield little return.</a:t>
          </a:r>
          <a:endParaRPr lang="en-US" dirty="0"/>
        </a:p>
      </dgm:t>
    </dgm:pt>
    <dgm:pt modelId="{D610CC9E-536B-4AEB-81D9-8ADF931C568E}" type="parTrans" cxnId="{DA71CFB5-2EED-42E5-AA1F-10D3584246E9}">
      <dgm:prSet/>
      <dgm:spPr/>
      <dgm:t>
        <a:bodyPr/>
        <a:lstStyle/>
        <a:p>
          <a:endParaRPr lang="en-US"/>
        </a:p>
      </dgm:t>
    </dgm:pt>
    <dgm:pt modelId="{B53CBA20-BBED-49EB-99CF-70E107B37811}" type="sibTrans" cxnId="{DA71CFB5-2EED-42E5-AA1F-10D3584246E9}">
      <dgm:prSet/>
      <dgm:spPr/>
      <dgm:t>
        <a:bodyPr/>
        <a:lstStyle/>
        <a:p>
          <a:endParaRPr lang="en-US"/>
        </a:p>
      </dgm:t>
    </dgm:pt>
    <dgm:pt modelId="{468EF213-4E50-49C1-B534-7832986A7D14}">
      <dgm:prSet/>
      <dgm:spPr/>
      <dgm:t>
        <a:bodyPr/>
        <a:lstStyle/>
        <a:p>
          <a:r>
            <a:rPr lang="en-GB" dirty="0"/>
            <a:t>The Employment Services Agency is here to take the stress out of recruitment. Our expert team are on hand to match your vacancies with the perfect candidate from our vast pool of talented learners. No opportunity is too small, from a few hours,  weekend work, evening time work, part time or full time, there are no restrictions as to what positions can be advertised with us.</a:t>
          </a:r>
          <a:endParaRPr lang="en-US" dirty="0"/>
        </a:p>
      </dgm:t>
    </dgm:pt>
    <dgm:pt modelId="{85F303B7-F299-4E44-805D-EDCFC54778FE}" type="parTrans" cxnId="{E6B499BB-1B53-4D48-A312-4547678DE672}">
      <dgm:prSet/>
      <dgm:spPr/>
      <dgm:t>
        <a:bodyPr/>
        <a:lstStyle/>
        <a:p>
          <a:endParaRPr lang="en-US"/>
        </a:p>
      </dgm:t>
    </dgm:pt>
    <dgm:pt modelId="{70BBCA0B-1F6D-4DC8-98EE-88957EF4B26A}" type="sibTrans" cxnId="{E6B499BB-1B53-4D48-A312-4547678DE672}">
      <dgm:prSet/>
      <dgm:spPr/>
      <dgm:t>
        <a:bodyPr/>
        <a:lstStyle/>
        <a:p>
          <a:endParaRPr lang="en-US"/>
        </a:p>
      </dgm:t>
    </dgm:pt>
    <dgm:pt modelId="{36526FAF-4496-4364-8299-3420A88F6186}" type="pres">
      <dgm:prSet presAssocID="{41206F6D-35F8-4391-AF73-51AAC89227DD}" presName="Name0" presStyleCnt="0">
        <dgm:presLayoutVars>
          <dgm:dir/>
          <dgm:animLvl val="lvl"/>
          <dgm:resizeHandles val="exact"/>
        </dgm:presLayoutVars>
      </dgm:prSet>
      <dgm:spPr/>
    </dgm:pt>
    <dgm:pt modelId="{18582CD1-39E4-4AE6-A345-45160933F859}" type="pres">
      <dgm:prSet presAssocID="{468EF213-4E50-49C1-B534-7832986A7D14}" presName="boxAndChildren" presStyleCnt="0"/>
      <dgm:spPr/>
    </dgm:pt>
    <dgm:pt modelId="{2E7173FB-4246-4EC4-8E61-56372B81FAD4}" type="pres">
      <dgm:prSet presAssocID="{468EF213-4E50-49C1-B534-7832986A7D14}" presName="parentTextBox" presStyleLbl="node1" presStyleIdx="0" presStyleCnt="3"/>
      <dgm:spPr/>
    </dgm:pt>
    <dgm:pt modelId="{3ED0D1FD-D332-421B-92D5-DC45ACE8C724}" type="pres">
      <dgm:prSet presAssocID="{B53CBA20-BBED-49EB-99CF-70E107B37811}" presName="sp" presStyleCnt="0"/>
      <dgm:spPr/>
    </dgm:pt>
    <dgm:pt modelId="{72579574-EECB-44D7-B087-717BC24FC342}" type="pres">
      <dgm:prSet presAssocID="{6F0F90B4-7280-4491-9217-DB7AA0CA6543}" presName="arrowAndChildren" presStyleCnt="0"/>
      <dgm:spPr/>
    </dgm:pt>
    <dgm:pt modelId="{E7AEDFBD-567D-49B9-9A49-766501E1BE7F}" type="pres">
      <dgm:prSet presAssocID="{6F0F90B4-7280-4491-9217-DB7AA0CA6543}" presName="parentTextArrow" presStyleLbl="node1" presStyleIdx="1" presStyleCnt="3"/>
      <dgm:spPr/>
    </dgm:pt>
    <dgm:pt modelId="{628B14E4-1037-4195-8153-0CD35343DABE}" type="pres">
      <dgm:prSet presAssocID="{E2887C14-F23E-44A1-8B81-660405B06EC4}" presName="sp" presStyleCnt="0"/>
      <dgm:spPr/>
    </dgm:pt>
    <dgm:pt modelId="{A57BD704-074D-4DD5-87AC-CBC9F7507802}" type="pres">
      <dgm:prSet presAssocID="{B0C717D1-CCCB-4B8D-980A-39C386B58E95}" presName="arrowAndChildren" presStyleCnt="0"/>
      <dgm:spPr/>
    </dgm:pt>
    <dgm:pt modelId="{F3FFD8AC-F447-4AE4-833F-197C177C1EFF}" type="pres">
      <dgm:prSet presAssocID="{B0C717D1-CCCB-4B8D-980A-39C386B58E95}" presName="parentTextArrow" presStyleLbl="node1" presStyleIdx="2" presStyleCnt="3"/>
      <dgm:spPr/>
    </dgm:pt>
  </dgm:ptLst>
  <dgm:cxnLst>
    <dgm:cxn modelId="{1AEA6302-52E7-420E-9A2E-4C212FEDC86D}" type="presOf" srcId="{468EF213-4E50-49C1-B534-7832986A7D14}" destId="{2E7173FB-4246-4EC4-8E61-56372B81FAD4}" srcOrd="0" destOrd="0" presId="urn:microsoft.com/office/officeart/2005/8/layout/process4"/>
    <dgm:cxn modelId="{44C15A70-3434-49C9-86BC-75AF8D8B2A33}" type="presOf" srcId="{41206F6D-35F8-4391-AF73-51AAC89227DD}" destId="{36526FAF-4496-4364-8299-3420A88F6186}" srcOrd="0" destOrd="0" presId="urn:microsoft.com/office/officeart/2005/8/layout/process4"/>
    <dgm:cxn modelId="{55246C78-FE74-4F12-88EC-F9A3171D4728}" srcId="{41206F6D-35F8-4391-AF73-51AAC89227DD}" destId="{B0C717D1-CCCB-4B8D-980A-39C386B58E95}" srcOrd="0" destOrd="0" parTransId="{0E9CCE01-DA72-4210-BC2A-88BD3E57C98E}" sibTransId="{E2887C14-F23E-44A1-8B81-660405B06EC4}"/>
    <dgm:cxn modelId="{DA71CFB5-2EED-42E5-AA1F-10D3584246E9}" srcId="{41206F6D-35F8-4391-AF73-51AAC89227DD}" destId="{6F0F90B4-7280-4491-9217-DB7AA0CA6543}" srcOrd="1" destOrd="0" parTransId="{D610CC9E-536B-4AEB-81D9-8ADF931C568E}" sibTransId="{B53CBA20-BBED-49EB-99CF-70E107B37811}"/>
    <dgm:cxn modelId="{E6B499BB-1B53-4D48-A312-4547678DE672}" srcId="{41206F6D-35F8-4391-AF73-51AAC89227DD}" destId="{468EF213-4E50-49C1-B534-7832986A7D14}" srcOrd="2" destOrd="0" parTransId="{85F303B7-F299-4E44-805D-EDCFC54778FE}" sibTransId="{70BBCA0B-1F6D-4DC8-98EE-88957EF4B26A}"/>
    <dgm:cxn modelId="{7C3276C1-F973-4D19-AA0B-4BB8D17C996A}" type="presOf" srcId="{6F0F90B4-7280-4491-9217-DB7AA0CA6543}" destId="{E7AEDFBD-567D-49B9-9A49-766501E1BE7F}" srcOrd="0" destOrd="0" presId="urn:microsoft.com/office/officeart/2005/8/layout/process4"/>
    <dgm:cxn modelId="{A28E99DF-0D01-4499-BE2B-3DEEB6BD6E6C}" type="presOf" srcId="{B0C717D1-CCCB-4B8D-980A-39C386B58E95}" destId="{F3FFD8AC-F447-4AE4-833F-197C177C1EFF}" srcOrd="0" destOrd="0" presId="urn:microsoft.com/office/officeart/2005/8/layout/process4"/>
    <dgm:cxn modelId="{8E21D8E6-5E65-4E4F-B89B-439C181A3C35}" type="presParOf" srcId="{36526FAF-4496-4364-8299-3420A88F6186}" destId="{18582CD1-39E4-4AE6-A345-45160933F859}" srcOrd="0" destOrd="0" presId="urn:microsoft.com/office/officeart/2005/8/layout/process4"/>
    <dgm:cxn modelId="{4D7AF244-EB4C-427C-B8BF-E84877FFC74A}" type="presParOf" srcId="{18582CD1-39E4-4AE6-A345-45160933F859}" destId="{2E7173FB-4246-4EC4-8E61-56372B81FAD4}" srcOrd="0" destOrd="0" presId="urn:microsoft.com/office/officeart/2005/8/layout/process4"/>
    <dgm:cxn modelId="{6751859B-BD4D-40BF-9E13-30325401F576}" type="presParOf" srcId="{36526FAF-4496-4364-8299-3420A88F6186}" destId="{3ED0D1FD-D332-421B-92D5-DC45ACE8C724}" srcOrd="1" destOrd="0" presId="urn:microsoft.com/office/officeart/2005/8/layout/process4"/>
    <dgm:cxn modelId="{ED19AFF8-D2FF-460E-A383-6A45C924F0E7}" type="presParOf" srcId="{36526FAF-4496-4364-8299-3420A88F6186}" destId="{72579574-EECB-44D7-B087-717BC24FC342}" srcOrd="2" destOrd="0" presId="urn:microsoft.com/office/officeart/2005/8/layout/process4"/>
    <dgm:cxn modelId="{9CFAD443-7832-47E3-916C-DFA99F33370E}" type="presParOf" srcId="{72579574-EECB-44D7-B087-717BC24FC342}" destId="{E7AEDFBD-567D-49B9-9A49-766501E1BE7F}" srcOrd="0" destOrd="0" presId="urn:microsoft.com/office/officeart/2005/8/layout/process4"/>
    <dgm:cxn modelId="{1A7F8614-1E12-4E0E-ACA4-5529D1E79783}" type="presParOf" srcId="{36526FAF-4496-4364-8299-3420A88F6186}" destId="{628B14E4-1037-4195-8153-0CD35343DABE}" srcOrd="3" destOrd="0" presId="urn:microsoft.com/office/officeart/2005/8/layout/process4"/>
    <dgm:cxn modelId="{66D072C0-C028-4715-809A-6AEC392A8949}" type="presParOf" srcId="{36526FAF-4496-4364-8299-3420A88F6186}" destId="{A57BD704-074D-4DD5-87AC-CBC9F7507802}" srcOrd="4" destOrd="0" presId="urn:microsoft.com/office/officeart/2005/8/layout/process4"/>
    <dgm:cxn modelId="{BD263A7D-17B5-4501-9422-B103CFFA6E6C}" type="presParOf" srcId="{A57BD704-074D-4DD5-87AC-CBC9F7507802}" destId="{F3FFD8AC-F447-4AE4-833F-197C177C1EFF}"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70ECE-BF7D-4BF0-9AA9-B0095F3856DF}">
      <dsp:nvSpPr>
        <dsp:cNvPr id="0" name=""/>
        <dsp:cNvSpPr/>
      </dsp:nvSpPr>
      <dsp:spPr>
        <a:xfrm>
          <a:off x="0" y="558"/>
          <a:ext cx="53869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9698B3-B27A-459A-8C8F-5A0601927FCC}">
      <dsp:nvSpPr>
        <dsp:cNvPr id="0" name=""/>
        <dsp:cNvSpPr/>
      </dsp:nvSpPr>
      <dsp:spPr>
        <a:xfrm>
          <a:off x="0" y="558"/>
          <a:ext cx="5386939"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b="1" kern="1200"/>
            <a:t>The Origins (1980s) The Foundation for Change</a:t>
          </a:r>
          <a:endParaRPr lang="en-US" sz="2400" kern="1200"/>
        </a:p>
      </dsp:txBody>
      <dsp:txXfrm>
        <a:off x="0" y="558"/>
        <a:ext cx="5386939" cy="914176"/>
      </dsp:txXfrm>
    </dsp:sp>
    <dsp:sp modelId="{57727A61-0256-4240-A331-D986C8084890}">
      <dsp:nvSpPr>
        <dsp:cNvPr id="0" name=""/>
        <dsp:cNvSpPr/>
      </dsp:nvSpPr>
      <dsp:spPr>
        <a:xfrm>
          <a:off x="0" y="914734"/>
          <a:ext cx="53869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FF74ED-EA38-4DF4-9DBA-C5EF66AA9BC6}">
      <dsp:nvSpPr>
        <dsp:cNvPr id="0" name=""/>
        <dsp:cNvSpPr/>
      </dsp:nvSpPr>
      <dsp:spPr>
        <a:xfrm>
          <a:off x="0" y="914734"/>
          <a:ext cx="5386939"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Sheffield introduced a tertiary education system in 1988.</a:t>
          </a:r>
          <a:endParaRPr lang="en-US" sz="2400" kern="1200"/>
        </a:p>
      </dsp:txBody>
      <dsp:txXfrm>
        <a:off x="0" y="914734"/>
        <a:ext cx="5386939" cy="914176"/>
      </dsp:txXfrm>
    </dsp:sp>
    <dsp:sp modelId="{CFBA251F-8DF0-4C01-B2E1-19F639F4851D}">
      <dsp:nvSpPr>
        <dsp:cNvPr id="0" name=""/>
        <dsp:cNvSpPr/>
      </dsp:nvSpPr>
      <dsp:spPr>
        <a:xfrm>
          <a:off x="0" y="1828911"/>
          <a:ext cx="53869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F6A82-4B4E-4313-8836-BA4C6689DC01}">
      <dsp:nvSpPr>
        <dsp:cNvPr id="0" name=""/>
        <dsp:cNvSpPr/>
      </dsp:nvSpPr>
      <dsp:spPr>
        <a:xfrm>
          <a:off x="0" y="1828911"/>
          <a:ext cx="5386939"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Post-16 education shifted from schools to specialist colleges.</a:t>
          </a:r>
          <a:endParaRPr lang="en-US" sz="2400" kern="1200"/>
        </a:p>
      </dsp:txBody>
      <dsp:txXfrm>
        <a:off x="0" y="1828911"/>
        <a:ext cx="5386939" cy="914176"/>
      </dsp:txXfrm>
    </dsp:sp>
    <dsp:sp modelId="{90E65EF1-6BC0-4FAC-A745-B60F1B831196}">
      <dsp:nvSpPr>
        <dsp:cNvPr id="0" name=""/>
        <dsp:cNvSpPr/>
      </dsp:nvSpPr>
      <dsp:spPr>
        <a:xfrm>
          <a:off x="0" y="2743088"/>
          <a:ext cx="53869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08C0EA-9D00-455C-8B9B-2B9213A55473}">
      <dsp:nvSpPr>
        <dsp:cNvPr id="0" name=""/>
        <dsp:cNvSpPr/>
      </dsp:nvSpPr>
      <dsp:spPr>
        <a:xfrm>
          <a:off x="0" y="2743088"/>
          <a:ext cx="5386939"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A new approach aimed to increase educational opportunities across the city.</a:t>
          </a:r>
          <a:endParaRPr lang="en-US" sz="2400" kern="1200"/>
        </a:p>
      </dsp:txBody>
      <dsp:txXfrm>
        <a:off x="0" y="2743088"/>
        <a:ext cx="5386939" cy="914176"/>
      </dsp:txXfrm>
    </dsp:sp>
    <dsp:sp modelId="{B0CBC0D2-B87E-49EE-8123-BC8675C34A6C}">
      <dsp:nvSpPr>
        <dsp:cNvPr id="0" name=""/>
        <dsp:cNvSpPr/>
      </dsp:nvSpPr>
      <dsp:spPr>
        <a:xfrm>
          <a:off x="0" y="3657265"/>
          <a:ext cx="5386939"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936E05-9CB4-4464-81D8-19BDCCCFFAB3}">
      <dsp:nvSpPr>
        <dsp:cNvPr id="0" name=""/>
        <dsp:cNvSpPr/>
      </dsp:nvSpPr>
      <dsp:spPr>
        <a:xfrm>
          <a:off x="0" y="3657265"/>
          <a:ext cx="5386939" cy="9141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GB" sz="2400" kern="1200"/>
            <a:t>Created the conditions for a major college merger</a:t>
          </a:r>
          <a:endParaRPr lang="en-US" sz="2400" kern="1200"/>
        </a:p>
      </dsp:txBody>
      <dsp:txXfrm>
        <a:off x="0" y="3657265"/>
        <a:ext cx="5386939" cy="9141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5A5371-BABF-45A7-8AA1-76EC53DFFF05}">
      <dsp:nvSpPr>
        <dsp:cNvPr id="0" name=""/>
        <dsp:cNvSpPr/>
      </dsp:nvSpPr>
      <dsp:spPr>
        <a:xfrm>
          <a:off x="2958986" y="309511"/>
          <a:ext cx="1153809" cy="1153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For the students… </a:t>
          </a:r>
          <a:endParaRPr lang="en-US" sz="1000" kern="1200"/>
        </a:p>
      </dsp:txBody>
      <dsp:txXfrm>
        <a:off x="2958986" y="309511"/>
        <a:ext cx="1153809" cy="1153809"/>
      </dsp:txXfrm>
    </dsp:sp>
    <dsp:sp modelId="{3704C31E-141F-4C7B-B6D0-9BD33D37252A}">
      <dsp:nvSpPr>
        <dsp:cNvPr id="0" name=""/>
        <dsp:cNvSpPr/>
      </dsp:nvSpPr>
      <dsp:spPr>
        <a:xfrm>
          <a:off x="240825" y="275653"/>
          <a:ext cx="4330980" cy="4330980"/>
        </a:xfrm>
        <a:prstGeom prst="circularArrow">
          <a:avLst>
            <a:gd name="adj1" fmla="val 5195"/>
            <a:gd name="adj2" fmla="val 335535"/>
            <a:gd name="adj3" fmla="val 21294783"/>
            <a:gd name="adj4" fmla="val 19764888"/>
            <a:gd name="adj5" fmla="val 6061"/>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43A0D0-68E3-439B-AEB7-4A36531A1C7F}">
      <dsp:nvSpPr>
        <dsp:cNvPr id="0" name=""/>
        <dsp:cNvSpPr/>
      </dsp:nvSpPr>
      <dsp:spPr>
        <a:xfrm>
          <a:off x="3657102" y="2458091"/>
          <a:ext cx="1153809" cy="1153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Searching for the right job can be time-consuming and stressful. Whether you are looking for a temporary, fixed-term, part-time or a permanent job.</a:t>
          </a:r>
          <a:endParaRPr lang="en-US" sz="1000" kern="1200"/>
        </a:p>
      </dsp:txBody>
      <dsp:txXfrm>
        <a:off x="3657102" y="2458091"/>
        <a:ext cx="1153809" cy="1153809"/>
      </dsp:txXfrm>
    </dsp:sp>
    <dsp:sp modelId="{D6178277-38F1-45DA-ADD4-B511C2F5665D}">
      <dsp:nvSpPr>
        <dsp:cNvPr id="0" name=""/>
        <dsp:cNvSpPr/>
      </dsp:nvSpPr>
      <dsp:spPr>
        <a:xfrm>
          <a:off x="240825" y="275653"/>
          <a:ext cx="4330980" cy="4330980"/>
        </a:xfrm>
        <a:prstGeom prst="circularArrow">
          <a:avLst>
            <a:gd name="adj1" fmla="val 5195"/>
            <a:gd name="adj2" fmla="val 335535"/>
            <a:gd name="adj3" fmla="val 4016296"/>
            <a:gd name="adj4" fmla="val 2251966"/>
            <a:gd name="adj5" fmla="val 6061"/>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32368B-0589-4F8F-801C-38F1D6E4931C}">
      <dsp:nvSpPr>
        <dsp:cNvPr id="0" name=""/>
        <dsp:cNvSpPr/>
      </dsp:nvSpPr>
      <dsp:spPr>
        <a:xfrm>
          <a:off x="1829411" y="3785986"/>
          <a:ext cx="1153809" cy="1153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a:t>The Sheffield College’s Employment Services Agency is here to help you find your perfect opportunity.</a:t>
          </a:r>
          <a:endParaRPr lang="en-US" sz="1000" kern="1200"/>
        </a:p>
      </dsp:txBody>
      <dsp:txXfrm>
        <a:off x="1829411" y="3785986"/>
        <a:ext cx="1153809" cy="1153809"/>
      </dsp:txXfrm>
    </dsp:sp>
    <dsp:sp modelId="{5D5981AE-CD5E-4C2C-9473-10EB157562B9}">
      <dsp:nvSpPr>
        <dsp:cNvPr id="0" name=""/>
        <dsp:cNvSpPr/>
      </dsp:nvSpPr>
      <dsp:spPr>
        <a:xfrm>
          <a:off x="240825" y="275653"/>
          <a:ext cx="4330980" cy="4330980"/>
        </a:xfrm>
        <a:prstGeom prst="circularArrow">
          <a:avLst>
            <a:gd name="adj1" fmla="val 5195"/>
            <a:gd name="adj2" fmla="val 335535"/>
            <a:gd name="adj3" fmla="val 8212500"/>
            <a:gd name="adj4" fmla="val 6448170"/>
            <a:gd name="adj5" fmla="val 6061"/>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EF77E4-BE90-4953-8921-2E6F472B923F}">
      <dsp:nvSpPr>
        <dsp:cNvPr id="0" name=""/>
        <dsp:cNvSpPr/>
      </dsp:nvSpPr>
      <dsp:spPr>
        <a:xfrm>
          <a:off x="1720" y="2458091"/>
          <a:ext cx="1153809" cy="1153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Our team of experts are here to support you through our employer’s</a:t>
          </a:r>
          <a:endParaRPr lang="en-US" sz="1000" kern="1200" dirty="0"/>
        </a:p>
      </dsp:txBody>
      <dsp:txXfrm>
        <a:off x="1720" y="2458091"/>
        <a:ext cx="1153809" cy="1153809"/>
      </dsp:txXfrm>
    </dsp:sp>
    <dsp:sp modelId="{AF7EF7A8-E261-4E80-89F1-3C17E5788016}">
      <dsp:nvSpPr>
        <dsp:cNvPr id="0" name=""/>
        <dsp:cNvSpPr/>
      </dsp:nvSpPr>
      <dsp:spPr>
        <a:xfrm>
          <a:off x="240825" y="275653"/>
          <a:ext cx="4330980" cy="4330980"/>
        </a:xfrm>
        <a:prstGeom prst="circularArrow">
          <a:avLst>
            <a:gd name="adj1" fmla="val 5195"/>
            <a:gd name="adj2" fmla="val 335535"/>
            <a:gd name="adj3" fmla="val 12299577"/>
            <a:gd name="adj4" fmla="val 10769682"/>
            <a:gd name="adj5" fmla="val 6061"/>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47C719-93DB-4C24-9E58-19E013ECF329}">
      <dsp:nvSpPr>
        <dsp:cNvPr id="0" name=""/>
        <dsp:cNvSpPr/>
      </dsp:nvSpPr>
      <dsp:spPr>
        <a:xfrm>
          <a:off x="699835" y="309511"/>
          <a:ext cx="1153809" cy="11538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GB" sz="1000" kern="1200" dirty="0"/>
            <a:t>Part time and seasonal work and possible progression onto a full-time job.</a:t>
          </a:r>
          <a:endParaRPr lang="en-US" sz="1000" kern="1200" dirty="0"/>
        </a:p>
      </dsp:txBody>
      <dsp:txXfrm>
        <a:off x="699835" y="309511"/>
        <a:ext cx="1153809" cy="1153809"/>
      </dsp:txXfrm>
    </dsp:sp>
    <dsp:sp modelId="{06FA5E8F-00EE-4935-9868-067A2EAE782E}">
      <dsp:nvSpPr>
        <dsp:cNvPr id="0" name=""/>
        <dsp:cNvSpPr/>
      </dsp:nvSpPr>
      <dsp:spPr>
        <a:xfrm>
          <a:off x="240825" y="275653"/>
          <a:ext cx="4330980" cy="4330980"/>
        </a:xfrm>
        <a:prstGeom prst="circularArrow">
          <a:avLst>
            <a:gd name="adj1" fmla="val 5195"/>
            <a:gd name="adj2" fmla="val 335535"/>
            <a:gd name="adj3" fmla="val 16867279"/>
            <a:gd name="adj4" fmla="val 15197186"/>
            <a:gd name="adj5" fmla="val 6061"/>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173FB-4246-4EC4-8E61-56372B81FAD4}">
      <dsp:nvSpPr>
        <dsp:cNvPr id="0" name=""/>
        <dsp:cNvSpPr/>
      </dsp:nvSpPr>
      <dsp:spPr>
        <a:xfrm>
          <a:off x="0" y="3927030"/>
          <a:ext cx="4812632" cy="128893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GB" sz="1300" kern="1200" dirty="0"/>
            <a:t>The Employment Services Agency is here to take the stress out of recruitment. Our expert team are on hand to match your vacancies with the perfect candidate from our vast pool of talented learners. No opportunity is too small, from a few hours,  weekend work, evening time work, part time or full time, there are no restrictions as to what positions can be advertised with us.</a:t>
          </a:r>
          <a:endParaRPr lang="en-US" sz="1300" kern="1200" dirty="0"/>
        </a:p>
      </dsp:txBody>
      <dsp:txXfrm>
        <a:off x="0" y="3927030"/>
        <a:ext cx="4812632" cy="1288939"/>
      </dsp:txXfrm>
    </dsp:sp>
    <dsp:sp modelId="{E7AEDFBD-567D-49B9-9A49-766501E1BE7F}">
      <dsp:nvSpPr>
        <dsp:cNvPr id="0" name=""/>
        <dsp:cNvSpPr/>
      </dsp:nvSpPr>
      <dsp:spPr>
        <a:xfrm rot="10800000">
          <a:off x="0" y="1963976"/>
          <a:ext cx="4812632" cy="198238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en-GB" sz="1300" kern="1200" dirty="0"/>
            <a:t>Recruiting new staff members can be an expensive and time-consuming activity that can often yield little return.</a:t>
          </a:r>
          <a:endParaRPr lang="en-US" sz="1300" kern="1200" dirty="0"/>
        </a:p>
      </dsp:txBody>
      <dsp:txXfrm rot="10800000">
        <a:off x="0" y="1963976"/>
        <a:ext cx="4812632" cy="1288096"/>
      </dsp:txXfrm>
    </dsp:sp>
    <dsp:sp modelId="{F3FFD8AC-F447-4AE4-833F-197C177C1EFF}">
      <dsp:nvSpPr>
        <dsp:cNvPr id="0" name=""/>
        <dsp:cNvSpPr/>
      </dsp:nvSpPr>
      <dsp:spPr>
        <a:xfrm rot="10800000">
          <a:off x="0" y="922"/>
          <a:ext cx="4812632" cy="1982388"/>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GB" sz="1400" kern="1200" dirty="0"/>
            <a:t>For employers…</a:t>
          </a:r>
          <a:endParaRPr lang="en-US" sz="1400" kern="1200" dirty="0"/>
        </a:p>
      </dsp:txBody>
      <dsp:txXfrm rot="10800000">
        <a:off x="0" y="922"/>
        <a:ext cx="4812632" cy="128809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915805-1757-4D37-9590-7A263B4D6284}" type="datetimeFigureOut">
              <a:rPr lang="en-GB" smtClean="0"/>
              <a:t>28/10/2026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B3CD3C-DE4D-416B-8885-AD79FB205F86}" type="slidenum">
              <a:rPr lang="en-GB" smtClean="0"/>
              <a:t>‹#›</a:t>
            </a:fld>
            <a:endParaRPr lang="en-GB"/>
          </a:p>
        </p:txBody>
      </p:sp>
    </p:spTree>
    <p:extLst>
      <p:ext uri="{BB962C8B-B14F-4D97-AF65-F5344CB8AC3E}">
        <p14:creationId xmlns:p14="http://schemas.microsoft.com/office/powerpoint/2010/main" val="2090848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B3CD3C-DE4D-416B-8885-AD79FB205F86}" type="slidenum">
              <a:rPr lang="en-GB" smtClean="0"/>
              <a:t>3</a:t>
            </a:fld>
            <a:endParaRPr lang="en-GB"/>
          </a:p>
        </p:txBody>
      </p:sp>
    </p:spTree>
    <p:extLst>
      <p:ext uri="{BB962C8B-B14F-4D97-AF65-F5344CB8AC3E}">
        <p14:creationId xmlns:p14="http://schemas.microsoft.com/office/powerpoint/2010/main" val="1186263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275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F969F-BEB3-2A71-7B48-85E5A3962D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E06FC5-59AC-7B40-4939-2439BAB87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DCAAB-B084-57E8-0F39-A4BC72B878CA}"/>
              </a:ext>
            </a:extLst>
          </p:cNvPr>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8DDB1ABA-F5BC-08DF-9DF9-A516EB2807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9840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1289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4216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F19D0-913B-05EE-1D57-2F2E43033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DDF5D3-A843-13CE-63E5-B62D2C3D2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65A99E-1E8C-C7DF-1CC8-346D3F6713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079D21-117C-3995-E3EB-04724E0AAC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34037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81B51-3E62-DE6F-2800-1DB103F2C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F0F1E-FF63-EDF6-026B-8BF9DB6B6F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3B072-2A06-4F63-23B6-C1A121ADAB7B}"/>
              </a:ext>
            </a:extLst>
          </p:cNvPr>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CAA457A9-210E-9DFA-E2B5-D0DC33483D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62022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EDA8C-6D18-96B3-0BD0-EFCB0A7FB8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1F8BD3-A4B2-8C57-763B-299E669FD2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29CBC-B876-35B4-4EB6-C8E9C620C13A}"/>
              </a:ext>
            </a:extLst>
          </p:cNvPr>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A91688A4-8FDD-33F8-A6E8-487A21AC83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65800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26943-964F-72EE-6D71-BDEB6B86D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A4899-5A35-F748-BE31-048079628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1EB76-B6F1-BCEE-FC51-359A998DF93D}"/>
              </a:ext>
            </a:extLst>
          </p:cNvPr>
          <p:cNvSpPr>
            <a:spLocks noGrp="1"/>
          </p:cNvSpPr>
          <p:nvPr>
            <p:ph type="body" idx="1"/>
          </p:nvPr>
        </p:nvSpPr>
        <p:spPr/>
        <p:txBody>
          <a:bodyPr/>
          <a:lstStyle/>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7D780C0F-D70E-46CF-A795-1FAB13C307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7099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7655C-4B1B-3B96-A167-DA5D97E96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D7410D-834A-E083-2C2F-6FD53F00E9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5DF607-D915-57AA-4D66-BAD8640779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D76B7E-8EDA-F66A-FD91-4DB4199C97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77250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F04DD-8785-8035-63AA-7305EED72A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4BDBB-A6D8-248C-BC2E-020056FBE1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F0B3B-9C2C-E334-0A2C-64D4F79591B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9735017-4FF0-0C0C-CF3F-3635E3EA11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57462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749CA-7F4B-8C83-378B-099D0F6FC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036EB-BDBD-58BC-DBBF-C18B27C2BB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ED888-AB00-A528-F87A-63A91A3A0AA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4484DA-C072-E4B6-4FE3-C251E49942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53481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took the initiative to get involved with networking  events around the Sheffield region to gain a quick win promotion to business to introduce the agency and explain what we were doing and how this could benefit the organisation.   We sponsored the events so we were KEY speakers and this went down a storm!!</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4F68EB-B4BC-4F28-95BB-97DB368FA13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7117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also host regular “pop-up” information stands within the college to raise awareness of the Employment Services Agency and ensure students know that support is readily available. These events provide an opportunity for students to learn about the services we offer, access guidance on employment opportunities, and receive practical resources and promotional materials designed to support their journey into work.</a:t>
            </a:r>
          </a:p>
          <a:p>
            <a:endParaRPr lang="en-GB" dirty="0"/>
          </a:p>
          <a:p>
            <a:r>
              <a:rPr lang="en-GB" dirty="0"/>
              <a:t>Our staff wear Employment Services Agency branded uniforms, which help to increase the visibility of the service and make it easy for students to identify and approach team members. This encourages informal conversations, allows students to access valuable information and advice, and provides a straightforward route to arranging a one-to-one appointment for more tailored employment support.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4F68EB-B4BC-4F28-95BB-97DB368FA13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65183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AA7A9-FA91-00A5-6B15-C86869CE9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AD419-FFB9-FAAA-73CF-443E080A0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4C2732-E275-5FBF-4002-23175B8B8CE5}"/>
              </a:ext>
            </a:extLst>
          </p:cNvPr>
          <p:cNvSpPr>
            <a:spLocks noGrp="1"/>
          </p:cNvSpPr>
          <p:nvPr>
            <p:ph type="body" idx="1"/>
          </p:nvPr>
        </p:nvSpPr>
        <p:spPr/>
        <p:txBody>
          <a:bodyPr/>
          <a:lstStyle/>
          <a:p>
            <a:r>
              <a:rPr lang="en-GB" dirty="0"/>
              <a:t>Quick Intro</a:t>
            </a:r>
          </a:p>
        </p:txBody>
      </p:sp>
      <p:sp>
        <p:nvSpPr>
          <p:cNvPr id="4" name="Slide Number Placeholder 3">
            <a:extLst>
              <a:ext uri="{FF2B5EF4-FFF2-40B4-BE49-F238E27FC236}">
                <a16:creationId xmlns:a16="http://schemas.microsoft.com/office/drawing/2014/main" id="{5E9FC532-7C95-5DBE-B1CA-C6BAD25600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A50989-2400-409C-8951-5A6A876593A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70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7FDCE-3031-D065-83FD-4AA92642C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E5B022-2B70-C7A0-DA81-2484B46C9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388871-2D10-083B-2871-1D4B0264B8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922F160-5788-E170-BCFD-1E1A0F8488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633C3-1D22-4968-B5B9-57CA18AC3F7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2506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36184E-7ADC-4FAF-AAEA-6F31261C6199}"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0101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68637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4FBA3-AF0C-0F6A-C48C-2264E86F3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031099-AA88-2D34-C389-423D221214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EC10C-DDD1-691E-8F53-A8084904131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A5C8900-6862-17B1-2075-33064D8791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38EC4-2A53-2445-A4A0-9369AA97C9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409338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C0932-3D51-5FEB-A3B2-FF9374D45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6B4259-D870-43BA-D36C-7B62A4C239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F51ADF-A2B9-A6EA-AEC3-6903584688E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88564F8-75B8-26DC-2ED9-7B91A8402CE8}"/>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40</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316825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6273F-F5BE-64BB-F849-C6D24DEF80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A50E1-DAE6-9E13-3AE0-11B91B77DD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AB0B42-4A1E-474C-CCC2-CF1D791046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EF5D57-503E-7621-9ED0-18209C153AFA}"/>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044811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38EC4-2A53-2445-A4A0-9369AA97C9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55255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C96FB-A151-19C5-AC39-0CB412DEF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2551B-4D15-60B1-D9E3-E29CFCD76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8FBA80-8B5A-BBCE-AE47-FA7AC189785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25C2CBE-2A76-FF50-6D42-B639BEDCA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38EC4-2A53-2445-A4A0-9369AA97C91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841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420A3-4D79-CE2E-50BA-1B6C0E6DA0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07D9E2-0B97-57AF-E396-0AE28B514A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635C57-C70F-85B7-AD17-A84ADB8404E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2FE54FC-01F5-8A91-1A2A-08A45CA13895}"/>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47</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383794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34DB7-C2FB-863D-E7B3-1F89068B9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8903A-6BF3-1075-18F1-696043807A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1590F-6F0E-B429-51B3-FAA96C935A4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902AE2A-7573-7BB7-4A95-F1C96F8D61B5}"/>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48</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65380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92C0C-93B0-09C6-601E-0086F3FB2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5CBC7-E267-20CC-E391-9DC1BF6160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6C44F5-AAC5-E7D9-5333-3120B4D0ABA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403ED92-C6D0-F02F-37D6-41205AB9657B}"/>
              </a:ext>
            </a:extLst>
          </p:cNvPr>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21E1E949-9F15-4DAD-B342-3DC4F6B71103}"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49</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45505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1822B-5F2D-293B-DF2F-28ED50D981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BA6E5DF-DF53-36F9-304A-45D51DAC31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B0879BD-05C7-FD04-A82B-65E332538D11}"/>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B6E7D60C-93B5-5D37-F5CA-B791D9AC9F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CF9BB7-8DD5-DF86-D22C-21E1476748B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61616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1A225-7092-6B26-BEC8-AE8C674997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44076DD-EF2A-5CD4-0100-31EC9C5FE74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AC82BA4-DAA8-D879-D7D3-0BA0CDA8D731}"/>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8F92C742-C6FA-76A4-53C5-93C1A43317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9DA323-B496-70BF-E379-21A4937BE66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572908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8C06-858D-12CF-8E94-5C9A6F89FC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D5B409BD-75E6-4330-9AD2-A497BF41FD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577588E-5FE5-87DE-73A8-24BA44934CFF}"/>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A157EBF2-8FF2-C637-C55D-D0709A918F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F9A2CB-4E98-5CD1-0572-AA3FDDE376A8}"/>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079995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D27C0-0702-BD17-A145-B438692051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17FA739D-353A-0EFE-7E7B-6DF314E2FC1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2387CB57-54FA-77C5-54B2-0B05F99E0E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76930D2-5D97-6F1F-2B2C-3F451B7CE695}"/>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6" name="Footer Placeholder 5">
            <a:extLst>
              <a:ext uri="{FF2B5EF4-FFF2-40B4-BE49-F238E27FC236}">
                <a16:creationId xmlns:a16="http://schemas.microsoft.com/office/drawing/2014/main" id="{6205DCC5-3A28-4502-F11B-087A4DC09C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FAB01B-244A-16B7-C679-0C158FC0BE0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3975468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9D68E-4D1D-3351-8527-2370DF0B3394}"/>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184A509-219C-678B-2B3E-022D07B39D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72469A-9823-41F0-15DE-B6A7FED0CD8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CE690F6-47B9-8890-097C-ECCF72C58D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DAAB69-861F-3DEA-1649-3CE31E14FC1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EC4EC07-CF60-1347-14A1-CCF66625A353}"/>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8" name="Footer Placeholder 7">
            <a:extLst>
              <a:ext uri="{FF2B5EF4-FFF2-40B4-BE49-F238E27FC236}">
                <a16:creationId xmlns:a16="http://schemas.microsoft.com/office/drawing/2014/main" id="{0CB9643C-07FA-D729-D130-1F36403C69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7A1F198-6F2E-66C7-1992-656250F06202}"/>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417485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5356B-2E05-530D-920D-29C9D219D0C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4C90793-C936-3B4C-6494-C0590B86E75D}"/>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4" name="Footer Placeholder 3">
            <a:extLst>
              <a:ext uri="{FF2B5EF4-FFF2-40B4-BE49-F238E27FC236}">
                <a16:creationId xmlns:a16="http://schemas.microsoft.com/office/drawing/2014/main" id="{5B359711-FE69-817F-C05E-BEA2315870D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175E43-1C53-90CE-BAC2-FDCB5184DF55}"/>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4059172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88EC44-A480-37AE-DAF0-0EFD69B23A69}"/>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3" name="Footer Placeholder 2">
            <a:extLst>
              <a:ext uri="{FF2B5EF4-FFF2-40B4-BE49-F238E27FC236}">
                <a16:creationId xmlns:a16="http://schemas.microsoft.com/office/drawing/2014/main" id="{3A30D677-43BF-AEF2-9E90-05C9D044640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86C690-1816-005F-82B5-ED3C9AEB153B}"/>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687546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0F01-B335-29D1-0FC0-8C0F51AADB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7BC0B357-89C8-8190-083F-11B5C6C50A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8850DAE-70CF-70CA-898B-515B767609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9A3E69-AB1A-D98F-04A5-7F6734C4452D}"/>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6" name="Footer Placeholder 5">
            <a:extLst>
              <a:ext uri="{FF2B5EF4-FFF2-40B4-BE49-F238E27FC236}">
                <a16:creationId xmlns:a16="http://schemas.microsoft.com/office/drawing/2014/main" id="{361E9BD9-DA47-42AE-DC91-C3CDAFBFFB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76DB16-4738-7635-4424-441EE2AE7EB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2250768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C47C-CF78-21F4-31A3-B6E83D8861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D9AC4D02-9838-CC05-3A23-B672AF96E5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3DAD11-17F6-37F6-A7D2-F94C1B3B40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C1012EA-9197-DFEF-7CD2-72179F4FFAE5}"/>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6" name="Footer Placeholder 5">
            <a:extLst>
              <a:ext uri="{FF2B5EF4-FFF2-40B4-BE49-F238E27FC236}">
                <a16:creationId xmlns:a16="http://schemas.microsoft.com/office/drawing/2014/main" id="{9EEA30D8-8874-B16E-29A0-B36C3159DAD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37EB94-2ED1-3DE2-AED9-14697C23D7C1}"/>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628518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E43DC-58E8-84A8-2665-BB3B8369AFF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7468356C-AFE8-633B-9306-909A09FE5C5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F5C2618-FB47-0BCF-F7BF-395CEC190166}"/>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87CF6D90-403D-449A-849E-8BB0B99ADE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02724D-1053-212B-6A08-39464F1B2E04}"/>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1184835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D703D2-0EDA-CA05-C1AB-3C516E7A960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9B7A0D-6618-A2C0-82E8-19161652A60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A684D62-0D18-94D6-1775-E6E081652D08}"/>
              </a:ext>
            </a:extLst>
          </p:cNvPr>
          <p:cNvSpPr>
            <a:spLocks noGrp="1"/>
          </p:cNvSpPr>
          <p:nvPr>
            <p:ph type="dt" sz="half" idx="10"/>
          </p:nvPr>
        </p:nvSpPr>
        <p:spPr/>
        <p:txBody>
          <a:body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7489638A-323C-7DA9-E95F-B0E9599A29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D193A-30BB-3032-B094-418F4C2A9AF3}"/>
              </a:ext>
            </a:extLst>
          </p:cNvPr>
          <p:cNvSpPr>
            <a:spLocks noGrp="1"/>
          </p:cNvSpPr>
          <p:nvPr>
            <p:ph type="sldNum" sz="quarter" idx="12"/>
          </p:nvPr>
        </p:nvSpPr>
        <p:spPr/>
        <p:txBody>
          <a:bodyPr/>
          <a:lstStyle/>
          <a:p>
            <a:fld id="{F85F0641-FCE2-4E98-8E19-1D302C7BAF5C}" type="slidenum">
              <a:rPr lang="en-GB" smtClean="0"/>
              <a:t>‹#›</a:t>
            </a:fld>
            <a:endParaRPr lang="en-GB"/>
          </a:p>
        </p:txBody>
      </p:sp>
    </p:spTree>
    <p:extLst>
      <p:ext uri="{BB962C8B-B14F-4D97-AF65-F5344CB8AC3E}">
        <p14:creationId xmlns:p14="http://schemas.microsoft.com/office/powerpoint/2010/main" val="2148122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0FE10-9EB1-A3FB-3B56-7757237F8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5D60E7-2DD2-E03B-B9CC-6401943499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14060AB-E55F-AFED-1CE8-43ADBC1621F3}"/>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5" name="Footer Placeholder 4">
            <a:extLst>
              <a:ext uri="{FF2B5EF4-FFF2-40B4-BE49-F238E27FC236}">
                <a16:creationId xmlns:a16="http://schemas.microsoft.com/office/drawing/2014/main" id="{D20B391E-E0AC-1F6E-C8B4-83DA2454E66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B88789-8919-B089-7C68-50507307AF6A}"/>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288455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D64D6-2E46-51CC-D0B3-ED6566168F2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E209E5-A04E-6C39-0667-CDA811E1BF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77BC53-FD9E-486F-F93B-AEE6CB9FAAD6}"/>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5" name="Footer Placeholder 4">
            <a:extLst>
              <a:ext uri="{FF2B5EF4-FFF2-40B4-BE49-F238E27FC236}">
                <a16:creationId xmlns:a16="http://schemas.microsoft.com/office/drawing/2014/main" id="{87A89EBC-02CB-13E4-55AB-709E142525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BD76A7-B03D-4FE8-64CA-08F1C08501E9}"/>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494284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435C6-DC5C-8545-122B-F3848BAA6D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B69685-572E-0F79-F2C9-7D279297AC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BF8002-90B8-9411-6526-6BF15508D9FE}"/>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5" name="Footer Placeholder 4">
            <a:extLst>
              <a:ext uri="{FF2B5EF4-FFF2-40B4-BE49-F238E27FC236}">
                <a16:creationId xmlns:a16="http://schemas.microsoft.com/office/drawing/2014/main" id="{8DD7FC84-8BF3-20FD-64D4-2476840A1C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91F0D4-11E6-DE1F-8769-DA0FC854A0EC}"/>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2849392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ABE16-458B-219B-8E1C-909D45ECDB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A5BB9A-E86C-5C3D-292F-9BB67D1E36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1B4BD87-71D7-604E-F88C-DC2FE46B126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B50357D-EC3C-FEC4-3BA2-5570018915C0}"/>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6" name="Footer Placeholder 5">
            <a:extLst>
              <a:ext uri="{FF2B5EF4-FFF2-40B4-BE49-F238E27FC236}">
                <a16:creationId xmlns:a16="http://schemas.microsoft.com/office/drawing/2014/main" id="{DCBCEC02-AB54-B095-28AC-74735351722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625DAB-6F41-B930-6810-E37D96DE05F0}"/>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3958258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781B3-B647-5701-DEE2-160951A32EE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E93E84D-411C-95DD-D3FD-A2D6CB8B6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082DC10-0C71-970B-7D38-1870821F14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6ECBBF8-B91D-50F9-760A-72A017A8BA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071842-3BFA-82B7-6D8B-59C67F13CE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8447026-9049-8B24-B9DA-A4D00582C8AF}"/>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8" name="Footer Placeholder 7">
            <a:extLst>
              <a:ext uri="{FF2B5EF4-FFF2-40B4-BE49-F238E27FC236}">
                <a16:creationId xmlns:a16="http://schemas.microsoft.com/office/drawing/2014/main" id="{46600659-1771-3CCE-6E48-63753CDF96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B0B17DD-A36A-9E41-CE6F-B70857E13B91}"/>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6743161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64AC-8231-0BC7-2CB0-0D061B525A5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E05E9E-C6F2-DDC2-9699-939ECD338BB9}"/>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4" name="Footer Placeholder 3">
            <a:extLst>
              <a:ext uri="{FF2B5EF4-FFF2-40B4-BE49-F238E27FC236}">
                <a16:creationId xmlns:a16="http://schemas.microsoft.com/office/drawing/2014/main" id="{46E0D0C0-62F2-54F8-2223-4B36B45FBAF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FC1815B-8906-CA48-C6BC-93257F996AED}"/>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828249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E4C9BD-1943-EDD8-40FE-121E0C99A2A4}"/>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3" name="Footer Placeholder 2">
            <a:extLst>
              <a:ext uri="{FF2B5EF4-FFF2-40B4-BE49-F238E27FC236}">
                <a16:creationId xmlns:a16="http://schemas.microsoft.com/office/drawing/2014/main" id="{B4E5AF30-EF3A-BF81-74C6-32DA144E67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BF9072A-FF32-1AB6-AAD9-8137A469657D}"/>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740924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9AB97-B469-684E-A273-7A5097B405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9AA4B7B-8327-B4CF-7DED-50F703571C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8B0E233-80AC-7F06-239E-CBF021CA8C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2D1E89-610F-E02F-4991-E47F768A055E}"/>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6" name="Footer Placeholder 5">
            <a:extLst>
              <a:ext uri="{FF2B5EF4-FFF2-40B4-BE49-F238E27FC236}">
                <a16:creationId xmlns:a16="http://schemas.microsoft.com/office/drawing/2014/main" id="{403B8676-5895-50EF-BF61-CC2D540449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25BBC5-7CD8-2D65-014C-D90BA1360BA8}"/>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10458078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45555-E42B-8790-DB7B-B1A80FDE8B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11BB522-8722-491C-F649-4E4EACA03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26FE2C8-4273-B2DD-3447-4BF4784CAB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8CECB4-0937-E1D6-B57F-B9001CD5E12E}"/>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6" name="Footer Placeholder 5">
            <a:extLst>
              <a:ext uri="{FF2B5EF4-FFF2-40B4-BE49-F238E27FC236}">
                <a16:creationId xmlns:a16="http://schemas.microsoft.com/office/drawing/2014/main" id="{4EB8F5D8-D201-56CE-031E-8E9CAF48CE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DB7928B-5B0D-6CD1-307E-3D4A2810BB84}"/>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565471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C95B3-E4F9-E99D-96D8-7D1F8A3853C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BA266A-DD5C-2254-2DC3-FBA0EA70685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9DA433-C271-5EA4-3B28-1AEC7A4524AE}"/>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5" name="Footer Placeholder 4">
            <a:extLst>
              <a:ext uri="{FF2B5EF4-FFF2-40B4-BE49-F238E27FC236}">
                <a16:creationId xmlns:a16="http://schemas.microsoft.com/office/drawing/2014/main" id="{103E5E9D-637C-202A-6DE5-3D39AAF74B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7A1BC5-87D6-0C12-21B1-E63304A5C08B}"/>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20894759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4997F1-D8A0-BFC0-A99E-06267E55C2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56404F-08BA-E5AE-344D-FF1F616AC5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9E234A-45CE-01D3-1C3F-9DCCA7739D04}"/>
              </a:ext>
            </a:extLst>
          </p:cNvPr>
          <p:cNvSpPr>
            <a:spLocks noGrp="1"/>
          </p:cNvSpPr>
          <p:nvPr>
            <p:ph type="dt" sz="half" idx="10"/>
          </p:nvPr>
        </p:nvSpPr>
        <p:spPr/>
        <p:txBody>
          <a:bodyPr/>
          <a:lstStyle/>
          <a:p>
            <a:fld id="{2EC45207-8DE1-404D-A9E2-B7269A707E9F}" type="datetimeFigureOut">
              <a:rPr lang="en-GB" smtClean="0"/>
              <a:t>28/10/2026</a:t>
            </a:fld>
            <a:endParaRPr lang="en-GB"/>
          </a:p>
        </p:txBody>
      </p:sp>
      <p:sp>
        <p:nvSpPr>
          <p:cNvPr id="5" name="Footer Placeholder 4">
            <a:extLst>
              <a:ext uri="{FF2B5EF4-FFF2-40B4-BE49-F238E27FC236}">
                <a16:creationId xmlns:a16="http://schemas.microsoft.com/office/drawing/2014/main" id="{5873B33C-AEBE-0904-140F-C6E7B1A23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150C18F-335D-21D8-910A-AF2D672B2005}"/>
              </a:ext>
            </a:extLst>
          </p:cNvPr>
          <p:cNvSpPr>
            <a:spLocks noGrp="1"/>
          </p:cNvSpPr>
          <p:nvPr>
            <p:ph type="sldNum" sz="quarter" idx="12"/>
          </p:nvPr>
        </p:nvSpPr>
        <p:spPr/>
        <p:txBody>
          <a:bodyPr/>
          <a:lstStyle/>
          <a:p>
            <a:fld id="{D42BA457-2768-477B-81E2-971584F80BC9}" type="slidenum">
              <a:rPr lang="en-GB" smtClean="0"/>
              <a:t>‹#›</a:t>
            </a:fld>
            <a:endParaRPr lang="en-GB"/>
          </a:p>
        </p:txBody>
      </p:sp>
    </p:spTree>
    <p:extLst>
      <p:ext uri="{BB962C8B-B14F-4D97-AF65-F5344CB8AC3E}">
        <p14:creationId xmlns:p14="http://schemas.microsoft.com/office/powerpoint/2010/main" val="31505374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17488-91E7-4479-2027-F9224379DC57}"/>
              </a:ext>
            </a:extLst>
          </p:cNvPr>
          <p:cNvSpPr>
            <a:spLocks noGrp="1"/>
          </p:cNvSpPr>
          <p:nvPr>
            <p:ph type="ctrTitle"/>
          </p:nvPr>
        </p:nvSpPr>
        <p:spPr>
          <a:xfrm>
            <a:off x="457200" y="1025401"/>
            <a:ext cx="7874876" cy="2387600"/>
          </a:xfrm>
        </p:spPr>
        <p:txBody>
          <a:bodyPr lIns="0" tIns="0" rIns="0" bIns="0" anchor="b">
            <a:normAutofit/>
          </a:bodyPr>
          <a:lstStyle>
            <a:lvl1pPr algn="l">
              <a:lnSpc>
                <a:spcPct val="85000"/>
              </a:lnSpc>
              <a:defRPr sz="7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F0B46BD-F089-2842-59D9-E7219977C2CF}"/>
              </a:ext>
            </a:extLst>
          </p:cNvPr>
          <p:cNvSpPr>
            <a:spLocks noGrp="1"/>
          </p:cNvSpPr>
          <p:nvPr>
            <p:ph type="subTitle" idx="1"/>
          </p:nvPr>
        </p:nvSpPr>
        <p:spPr>
          <a:xfrm>
            <a:off x="457200" y="3515253"/>
            <a:ext cx="7874876" cy="1655762"/>
          </a:xfrm>
        </p:spPr>
        <p:txBody>
          <a:bodyPr lIns="0" tIns="0" rIns="0" bIns="0">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976343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lue Optimistic Crescent Emp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1D464B-67FB-F54E-EFB0-8004DCFD8A4C}"/>
              </a:ext>
            </a:extLst>
          </p:cNvPr>
          <p:cNvSpPr>
            <a:spLocks noGrp="1"/>
          </p:cNvSpPr>
          <p:nvPr>
            <p:ph type="title" hasCustomPrompt="1"/>
          </p:nvPr>
        </p:nvSpPr>
        <p:spPr>
          <a:xfrm>
            <a:off x="457200" y="365126"/>
            <a:ext cx="10515600" cy="939800"/>
          </a:xfrm>
        </p:spPr>
        <p:txBody>
          <a:bodyPr lIns="0" tIns="0" rIns="0" bIns="0" anchor="t">
            <a:normAutofit/>
          </a:bodyPr>
          <a:lstStyle>
            <a:lvl1pPr>
              <a:defRPr sz="4800"/>
            </a:lvl1pPr>
          </a:lstStyle>
          <a:p>
            <a:r>
              <a:rPr lang="en-GB" dirty="0"/>
              <a:t>Click to edit Master title style</a:t>
            </a:r>
            <a:br>
              <a:rPr lang="en-GB" dirty="0"/>
            </a:br>
            <a:endParaRPr lang="en-US" dirty="0"/>
          </a:p>
        </p:txBody>
      </p:sp>
    </p:spTree>
    <p:extLst>
      <p:ext uri="{BB962C8B-B14F-4D97-AF65-F5344CB8AC3E}">
        <p14:creationId xmlns:p14="http://schemas.microsoft.com/office/powerpoint/2010/main" val="32117529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Yellow Optimistic Crescent Empt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91D464B-67FB-F54E-EFB0-8004DCFD8A4C}"/>
              </a:ext>
            </a:extLst>
          </p:cNvPr>
          <p:cNvSpPr>
            <a:spLocks noGrp="1"/>
          </p:cNvSpPr>
          <p:nvPr>
            <p:ph type="title" hasCustomPrompt="1"/>
          </p:nvPr>
        </p:nvSpPr>
        <p:spPr>
          <a:xfrm>
            <a:off x="457200" y="365126"/>
            <a:ext cx="10515600" cy="939800"/>
          </a:xfrm>
        </p:spPr>
        <p:txBody>
          <a:bodyPr lIns="0" tIns="0" rIns="0" bIns="0" anchor="t">
            <a:normAutofit/>
          </a:bodyPr>
          <a:lstStyle>
            <a:lvl1pPr>
              <a:defRPr sz="4800"/>
            </a:lvl1pPr>
          </a:lstStyle>
          <a:p>
            <a:r>
              <a:rPr lang="en-GB" dirty="0"/>
              <a:t>Click to edit Master title style</a:t>
            </a:r>
            <a:br>
              <a:rPr lang="en-GB" dirty="0"/>
            </a:br>
            <a:endParaRPr lang="en-US" dirty="0"/>
          </a:p>
        </p:txBody>
      </p:sp>
    </p:spTree>
    <p:extLst>
      <p:ext uri="{BB962C8B-B14F-4D97-AF65-F5344CB8AC3E}">
        <p14:creationId xmlns:p14="http://schemas.microsoft.com/office/powerpoint/2010/main" val="13064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Putty 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992EF8C-6CBA-158A-BFF7-25C60D176377}"/>
              </a:ext>
            </a:extLst>
          </p:cNvPr>
          <p:cNvSpPr>
            <a:spLocks noGrp="1"/>
          </p:cNvSpPr>
          <p:nvPr>
            <p:ph type="title"/>
          </p:nvPr>
        </p:nvSpPr>
        <p:spPr>
          <a:xfrm>
            <a:off x="442913" y="1680242"/>
            <a:ext cx="7431963" cy="3936787"/>
          </a:xfrm>
        </p:spPr>
        <p:txBody>
          <a:bodyPr lIns="0" tIns="0" rIns="0" bIns="0" anchor="t">
            <a:normAutofit/>
          </a:bodyPr>
          <a:lstStyle>
            <a:lvl1pPr>
              <a:lnSpc>
                <a:spcPct val="95000"/>
              </a:lnSpc>
              <a:defRPr sz="660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3695076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lue 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B9736AE-A93E-418D-F269-C26EF69D0E59}"/>
              </a:ext>
            </a:extLst>
          </p:cNvPr>
          <p:cNvSpPr>
            <a:spLocks noGrp="1"/>
          </p:cNvSpPr>
          <p:nvPr>
            <p:ph type="title"/>
          </p:nvPr>
        </p:nvSpPr>
        <p:spPr>
          <a:xfrm>
            <a:off x="442913" y="1680242"/>
            <a:ext cx="7431963" cy="3936787"/>
          </a:xfrm>
        </p:spPr>
        <p:txBody>
          <a:bodyPr lIns="0" tIns="0" rIns="0" bIns="0" anchor="t">
            <a:normAutofit/>
          </a:bodyPr>
          <a:lstStyle>
            <a:lvl1pPr>
              <a:lnSpc>
                <a:spcPct val="95000"/>
              </a:lnSpc>
              <a:defRPr sz="6600">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13117665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159653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descr="Shape, circle&#10;&#10;Description automatically generated">
            <a:extLst>
              <a:ext uri="{FF2B5EF4-FFF2-40B4-BE49-F238E27FC236}">
                <a16:creationId xmlns:a16="http://schemas.microsoft.com/office/drawing/2014/main" id="{6932C685-3EFC-E3C7-673D-97FFDD518B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1999" cy="6861313"/>
          </a:xfrm>
          <a:prstGeom prst="rect">
            <a:avLst/>
          </a:prstGeom>
        </p:spPr>
      </p:pic>
      <p:sp>
        <p:nvSpPr>
          <p:cNvPr id="2" name="Title 1">
            <a:extLst>
              <a:ext uri="{FF2B5EF4-FFF2-40B4-BE49-F238E27FC236}">
                <a16:creationId xmlns:a16="http://schemas.microsoft.com/office/drawing/2014/main" id="{D9C9E16B-F367-E45C-A9A8-3D331DB95799}"/>
              </a:ext>
            </a:extLst>
          </p:cNvPr>
          <p:cNvSpPr>
            <a:spLocks noGrp="1"/>
          </p:cNvSpPr>
          <p:nvPr>
            <p:ph type="title"/>
          </p:nvPr>
        </p:nvSpPr>
        <p:spPr>
          <a:noFill/>
        </p:spPr>
        <p:txBody>
          <a:bodyPr>
            <a:normAutofit/>
          </a:bodyPr>
          <a:lstStyle>
            <a:lvl1pPr>
              <a:defRPr sz="4000">
                <a:solidFill>
                  <a:srgbClr val="2A206F"/>
                </a:solidFill>
                <a:latin typeface="Poppins" panose="00000500000000000000" pitchFamily="2" charset="0"/>
                <a:cs typeface="Poppins" panose="00000500000000000000" pitchFamily="2" charset="0"/>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83B1DB02-647A-8AF3-F11E-7796D56211E8}"/>
              </a:ext>
            </a:extLst>
          </p:cNvPr>
          <p:cNvSpPr>
            <a:spLocks noGrp="1"/>
          </p:cNvSpPr>
          <p:nvPr>
            <p:ph idx="1"/>
          </p:nvPr>
        </p:nvSpPr>
        <p:spPr/>
        <p:txBody>
          <a:bodyPr/>
          <a:lstStyle>
            <a:lvl1pPr>
              <a:defRPr>
                <a:solidFill>
                  <a:srgbClr val="2A206F"/>
                </a:solidFill>
                <a:latin typeface="Poppins" panose="00000500000000000000" pitchFamily="2" charset="0"/>
                <a:cs typeface="Poppins" panose="00000500000000000000" pitchFamily="2" charset="0"/>
              </a:defRPr>
            </a:lvl1pPr>
            <a:lvl2pPr marL="685800" indent="-228600">
              <a:buFont typeface="Poppins" panose="00000500000000000000" pitchFamily="2" charset="0"/>
              <a:buChar char="−"/>
              <a:defRPr>
                <a:solidFill>
                  <a:srgbClr val="2A206F"/>
                </a:solidFill>
                <a:latin typeface="Poppins" panose="00000500000000000000" pitchFamily="2" charset="0"/>
                <a:cs typeface="Poppins" panose="00000500000000000000" pitchFamily="2" charset="0"/>
              </a:defRPr>
            </a:lvl2pPr>
            <a:lvl3pPr marL="1143000" indent="-228600">
              <a:buFont typeface="Courier New" panose="02070309020205020404" pitchFamily="49" charset="0"/>
              <a:buChar char="o"/>
              <a:defRPr>
                <a:solidFill>
                  <a:srgbClr val="2A206F"/>
                </a:solidFill>
                <a:latin typeface="Poppins" panose="00000500000000000000" pitchFamily="2" charset="0"/>
                <a:cs typeface="Poppins" panose="00000500000000000000" pitchFamily="2" charset="0"/>
              </a:defRPr>
            </a:lvl3pPr>
            <a:lvl4pPr marL="1600200" indent="-228600">
              <a:buFont typeface="Wingdings" panose="05000000000000000000" pitchFamily="2" charset="2"/>
              <a:buChar char="v"/>
              <a:defRPr>
                <a:solidFill>
                  <a:srgbClr val="2A206F"/>
                </a:solidFill>
                <a:latin typeface="Poppins" panose="00000500000000000000" pitchFamily="2" charset="0"/>
                <a:cs typeface="Poppins" panose="00000500000000000000" pitchFamily="2" charset="0"/>
              </a:defRPr>
            </a:lvl4pPr>
            <a:lvl5pPr marL="2057400" indent="-228600">
              <a:buFont typeface="Wingdings" panose="05000000000000000000" pitchFamily="2" charset="2"/>
              <a:buChar char="§"/>
              <a:defRPr>
                <a:solidFill>
                  <a:srgbClr val="2A206F"/>
                </a:solidFill>
                <a:latin typeface="Poppins" panose="00000500000000000000" pitchFamily="2" charset="0"/>
                <a:cs typeface="Poppins" panose="00000500000000000000"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Footer Placeholder 4">
            <a:extLst>
              <a:ext uri="{FF2B5EF4-FFF2-40B4-BE49-F238E27FC236}">
                <a16:creationId xmlns:a16="http://schemas.microsoft.com/office/drawing/2014/main" id="{277074CA-2B42-943D-6524-2C06A9E1FA8D}"/>
              </a:ext>
            </a:extLst>
          </p:cNvPr>
          <p:cNvSpPr>
            <a:spLocks noGrp="1"/>
          </p:cNvSpPr>
          <p:nvPr>
            <p:ph type="ftr" sz="quarter" idx="11"/>
          </p:nvPr>
        </p:nvSpPr>
        <p:spPr/>
        <p:txBody>
          <a:bodyPr/>
          <a:lstStyle>
            <a:lvl1pPr>
              <a:defRPr>
                <a:solidFill>
                  <a:srgbClr val="2A206F"/>
                </a:solidFill>
                <a:latin typeface="Poppins" panose="00000500000000000000" pitchFamily="2" charset="0"/>
                <a:cs typeface="Poppins" panose="00000500000000000000" pitchFamily="2" charset="0"/>
              </a:defRPr>
            </a:lvl1pPr>
          </a:lstStyle>
          <a:p>
            <a:endParaRPr lang="en-GB" dirty="0"/>
          </a:p>
        </p:txBody>
      </p:sp>
      <p:sp>
        <p:nvSpPr>
          <p:cNvPr id="6" name="Slide Number Placeholder 5">
            <a:extLst>
              <a:ext uri="{FF2B5EF4-FFF2-40B4-BE49-F238E27FC236}">
                <a16:creationId xmlns:a16="http://schemas.microsoft.com/office/drawing/2014/main" id="{3D62D176-AF5A-9007-8F1C-AC54A0C63CFF}"/>
              </a:ext>
            </a:extLst>
          </p:cNvPr>
          <p:cNvSpPr>
            <a:spLocks noGrp="1"/>
          </p:cNvSpPr>
          <p:nvPr>
            <p:ph type="sldNum" sz="quarter" idx="12"/>
          </p:nvPr>
        </p:nvSpPr>
        <p:spPr/>
        <p:txBody>
          <a:bodyPr/>
          <a:lstStyle>
            <a:lvl1pPr>
              <a:defRPr>
                <a:solidFill>
                  <a:srgbClr val="2A206F"/>
                </a:solidFill>
                <a:latin typeface="Poppins" panose="00000500000000000000" pitchFamily="2" charset="0"/>
                <a:cs typeface="Poppins" panose="00000500000000000000" pitchFamily="2" charset="0"/>
              </a:defRPr>
            </a:lvl1pPr>
          </a:lstStyle>
          <a:p>
            <a:fld id="{E605EC90-7EE8-4B82-8DA9-99CDA33182C2}" type="slidenum">
              <a:rPr lang="en-GB" smtClean="0"/>
              <a:pPr/>
              <a:t>‹#›</a:t>
            </a:fld>
            <a:endParaRPr lang="en-GB" dirty="0"/>
          </a:p>
        </p:txBody>
      </p:sp>
    </p:spTree>
    <p:extLst>
      <p:ext uri="{BB962C8B-B14F-4D97-AF65-F5344CB8AC3E}">
        <p14:creationId xmlns:p14="http://schemas.microsoft.com/office/powerpoint/2010/main" val="28838169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A5AA5A-D94F-C5D8-0A9F-A603EBEE52D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tle 8">
            <a:extLst>
              <a:ext uri="{FF2B5EF4-FFF2-40B4-BE49-F238E27FC236}">
                <a16:creationId xmlns:a16="http://schemas.microsoft.com/office/drawing/2014/main" id="{0F1CF9CA-CBCD-572C-ECF1-3BF7EAE5974F}"/>
              </a:ext>
            </a:extLst>
          </p:cNvPr>
          <p:cNvSpPr>
            <a:spLocks noGrp="1"/>
          </p:cNvSpPr>
          <p:nvPr>
            <p:ph type="title" hasCustomPrompt="1"/>
          </p:nvPr>
        </p:nvSpPr>
        <p:spPr>
          <a:xfrm>
            <a:off x="462815" y="2887038"/>
            <a:ext cx="9326078" cy="2666738"/>
          </a:xfrm>
        </p:spPr>
        <p:txBody>
          <a:bodyPr anchor="t">
            <a:normAutofit/>
          </a:bodyPr>
          <a:lstStyle>
            <a:lvl1pPr>
              <a:defRPr sz="5400" b="1" i="0">
                <a:solidFill>
                  <a:schemeClr val="bg1"/>
                </a:solidFill>
                <a:latin typeface="Avenir Black" panose="02000503020000020003" pitchFamily="2" charset="0"/>
              </a:defRPr>
            </a:lvl1pPr>
          </a:lstStyle>
          <a:p>
            <a:r>
              <a:rPr lang="en-GB" dirty="0"/>
              <a:t>Click to edit </a:t>
            </a:r>
            <a:br>
              <a:rPr lang="en-GB" dirty="0"/>
            </a:br>
            <a:r>
              <a:rPr lang="en-GB" dirty="0"/>
              <a:t>Master title style</a:t>
            </a:r>
            <a:endParaRPr lang="en-US" dirty="0"/>
          </a:p>
        </p:txBody>
      </p:sp>
    </p:spTree>
    <p:extLst>
      <p:ext uri="{BB962C8B-B14F-4D97-AF65-F5344CB8AC3E}">
        <p14:creationId xmlns:p14="http://schemas.microsoft.com/office/powerpoint/2010/main" val="20805284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70-A2B7-F990-EA79-6D52056806CA}"/>
              </a:ext>
            </a:extLst>
          </p:cNvPr>
          <p:cNvSpPr>
            <a:spLocks noGrp="1"/>
          </p:cNvSpPr>
          <p:nvPr>
            <p:ph type="title"/>
          </p:nvPr>
        </p:nvSpPr>
        <p:spPr>
          <a:xfrm>
            <a:off x="336884" y="1851408"/>
            <a:ext cx="11348185" cy="872541"/>
          </a:xfrm>
        </p:spPr>
        <p:txBody>
          <a:bodyPr>
            <a:normAutofit/>
          </a:bodyPr>
          <a:lstStyle>
            <a:lvl1pPr>
              <a:defRPr sz="3200" baseline="0">
                <a:solidFill>
                  <a:srgbClr val="403D5B"/>
                </a:solidFill>
                <a:latin typeface="Avenir Black" panose="02000503020000020003" pitchFamily="2" charset="0"/>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3F90502-D0E4-4164-40E4-E81D5CD3F76F}"/>
              </a:ext>
            </a:extLst>
          </p:cNvPr>
          <p:cNvSpPr>
            <a:spLocks noGrp="1"/>
          </p:cNvSpPr>
          <p:nvPr>
            <p:ph idx="1"/>
          </p:nvPr>
        </p:nvSpPr>
        <p:spPr>
          <a:xfrm>
            <a:off x="336884" y="2723949"/>
            <a:ext cx="11348185" cy="386935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50826CB9-AAE8-0490-F973-B3DD623D8285}"/>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921399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ontent Two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F90502-D0E4-4164-40E4-E81D5CD3F76F}"/>
              </a:ext>
            </a:extLst>
          </p:cNvPr>
          <p:cNvSpPr>
            <a:spLocks noGrp="1"/>
          </p:cNvSpPr>
          <p:nvPr>
            <p:ph idx="1"/>
          </p:nvPr>
        </p:nvSpPr>
        <p:spPr>
          <a:xfrm>
            <a:off x="336884" y="2021305"/>
            <a:ext cx="5386939" cy="4571999"/>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49AB09F5-43A6-1F33-7FAC-C707CE43D91A}"/>
              </a:ext>
            </a:extLst>
          </p:cNvPr>
          <p:cNvSpPr>
            <a:spLocks noGrp="1"/>
          </p:cNvSpPr>
          <p:nvPr>
            <p:ph idx="10"/>
          </p:nvPr>
        </p:nvSpPr>
        <p:spPr>
          <a:xfrm>
            <a:off x="6192253" y="2021305"/>
            <a:ext cx="5386939" cy="4572000"/>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C9DFF886-13E7-663F-268F-4C807FAAD77C}"/>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10122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ntent One 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D2C9134-4D22-D5FF-3F10-32BDF7E278AA}"/>
              </a:ext>
            </a:extLst>
          </p:cNvPr>
          <p:cNvSpPr>
            <a:spLocks noGrp="1"/>
          </p:cNvSpPr>
          <p:nvPr>
            <p:ph type="title"/>
          </p:nvPr>
        </p:nvSpPr>
        <p:spPr>
          <a:xfrm>
            <a:off x="336884" y="1851408"/>
            <a:ext cx="11348185" cy="872541"/>
          </a:xfrm>
        </p:spPr>
        <p:txBody>
          <a:bodyPr>
            <a:normAutofit/>
          </a:bodyPr>
          <a:lstStyle>
            <a:lvl1pPr>
              <a:defRPr sz="3200" baseline="0">
                <a:solidFill>
                  <a:srgbClr val="403D5B"/>
                </a:solidFill>
                <a:latin typeface="Avenir Black" panose="02000503020000020003" pitchFamily="2" charset="0"/>
              </a:defRPr>
            </a:lvl1pPr>
          </a:lstStyle>
          <a:p>
            <a:r>
              <a:rPr lang="en-US"/>
              <a:t>Click to edit Master title style</a:t>
            </a:r>
            <a:endParaRPr lang="en-US" dirty="0"/>
          </a:p>
        </p:txBody>
      </p:sp>
      <p:sp>
        <p:nvSpPr>
          <p:cNvPr id="6" name="Content Placeholder 2">
            <a:extLst>
              <a:ext uri="{FF2B5EF4-FFF2-40B4-BE49-F238E27FC236}">
                <a16:creationId xmlns:a16="http://schemas.microsoft.com/office/drawing/2014/main" id="{A995EAA0-D289-8E1E-2828-B521908907A1}"/>
              </a:ext>
            </a:extLst>
          </p:cNvPr>
          <p:cNvSpPr>
            <a:spLocks noGrp="1"/>
          </p:cNvSpPr>
          <p:nvPr>
            <p:ph idx="1"/>
          </p:nvPr>
        </p:nvSpPr>
        <p:spPr>
          <a:xfrm>
            <a:off x="336884" y="2723949"/>
            <a:ext cx="11348185" cy="386935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a:extLst>
              <a:ext uri="{FF2B5EF4-FFF2-40B4-BE49-F238E27FC236}">
                <a16:creationId xmlns:a16="http://schemas.microsoft.com/office/drawing/2014/main" id="{C7467851-6BE4-04DD-50D7-82D8E5F9A992}"/>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331386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BF343-5999-4A4A-939E-267054721FB9}"/>
              </a:ext>
            </a:extLst>
          </p:cNvPr>
          <p:cNvSpPr>
            <a:spLocks noGrp="1"/>
          </p:cNvSpPr>
          <p:nvPr>
            <p:ph type="title"/>
          </p:nvPr>
        </p:nvSpPr>
        <p:spPr/>
        <p:txBody>
          <a:bodyPr/>
          <a:lstStyle/>
          <a:p>
            <a:r>
              <a:rPr lang="en-US"/>
              <a:t>Click to edit Master title style</a:t>
            </a:r>
            <a:endParaRPr lang="en-GB"/>
          </a:p>
        </p:txBody>
      </p:sp>
      <p:sp>
        <p:nvSpPr>
          <p:cNvPr id="7" name="Text Placeholder 6">
            <a:extLst>
              <a:ext uri="{FF2B5EF4-FFF2-40B4-BE49-F238E27FC236}">
                <a16:creationId xmlns:a16="http://schemas.microsoft.com/office/drawing/2014/main" id="{B0B9F7F5-4779-7A1B-5F73-A9B14933E2A9}"/>
              </a:ext>
            </a:extLst>
          </p:cNvPr>
          <p:cNvSpPr>
            <a:spLocks noGrp="1"/>
          </p:cNvSpPr>
          <p:nvPr>
            <p:ph type="body" sz="quarter" idx="13"/>
          </p:nvPr>
        </p:nvSpPr>
        <p:spPr>
          <a:xfrm>
            <a:off x="838200" y="1619250"/>
            <a:ext cx="10515600" cy="440372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Date Placeholder 2">
            <a:extLst>
              <a:ext uri="{FF2B5EF4-FFF2-40B4-BE49-F238E27FC236}">
                <a16:creationId xmlns:a16="http://schemas.microsoft.com/office/drawing/2014/main" id="{F7F8C5B2-42F1-0354-5CF3-938061FC1E1C}"/>
              </a:ext>
            </a:extLst>
          </p:cNvPr>
          <p:cNvSpPr>
            <a:spLocks noGrp="1"/>
          </p:cNvSpPr>
          <p:nvPr>
            <p:ph type="dt" sz="half" idx="10"/>
          </p:nvPr>
        </p:nvSpPr>
        <p:spPr>
          <a:xfrm>
            <a:off x="2179278" y="6360962"/>
            <a:ext cx="1166779" cy="365125"/>
          </a:xfrm>
          <a:prstGeom prst="rect">
            <a:avLst/>
          </a:prstGeom>
        </p:spPr>
        <p:txBody>
          <a:bodyPr/>
          <a:lstStyle/>
          <a:p>
            <a:fld id="{C2967801-819C-44F8-9150-6E0458F78825}" type="datetimeFigureOut">
              <a:rPr lang="en-GB" smtClean="0"/>
              <a:t>29/10/2026</a:t>
            </a:fld>
            <a:endParaRPr lang="en-GB" dirty="0"/>
          </a:p>
        </p:txBody>
      </p:sp>
      <p:sp>
        <p:nvSpPr>
          <p:cNvPr id="4" name="Footer Placeholder 3">
            <a:extLst>
              <a:ext uri="{FF2B5EF4-FFF2-40B4-BE49-F238E27FC236}">
                <a16:creationId xmlns:a16="http://schemas.microsoft.com/office/drawing/2014/main" id="{68451D02-6920-B0E1-C4CA-26151A50EC75}"/>
              </a:ext>
            </a:extLst>
          </p:cNvPr>
          <p:cNvSpPr>
            <a:spLocks noGrp="1"/>
          </p:cNvSpPr>
          <p:nvPr>
            <p:ph type="ftr" sz="quarter" idx="11"/>
          </p:nvPr>
        </p:nvSpPr>
        <p:spPr>
          <a:xfrm>
            <a:off x="3585783" y="6360962"/>
            <a:ext cx="5486400" cy="365125"/>
          </a:xfrm>
          <a:prstGeom prst="rect">
            <a:avLst/>
          </a:prstGeom>
        </p:spPr>
        <p:txBody>
          <a:bodyPr/>
          <a:lstStyle/>
          <a:p>
            <a:endParaRPr lang="en-GB" dirty="0"/>
          </a:p>
        </p:txBody>
      </p:sp>
      <p:sp>
        <p:nvSpPr>
          <p:cNvPr id="5" name="Slide Number Placeholder 4">
            <a:extLst>
              <a:ext uri="{FF2B5EF4-FFF2-40B4-BE49-F238E27FC236}">
                <a16:creationId xmlns:a16="http://schemas.microsoft.com/office/drawing/2014/main" id="{D8AEC252-5DBD-0B6C-8C53-989A57C0D3CE}"/>
              </a:ext>
            </a:extLst>
          </p:cNvPr>
          <p:cNvSpPr>
            <a:spLocks noGrp="1"/>
          </p:cNvSpPr>
          <p:nvPr>
            <p:ph type="sldNum" sz="quarter" idx="12"/>
          </p:nvPr>
        </p:nvSpPr>
        <p:spPr>
          <a:xfrm>
            <a:off x="9311910" y="6360962"/>
            <a:ext cx="870316" cy="365125"/>
          </a:xfrm>
          <a:prstGeom prst="rect">
            <a:avLst/>
          </a:prstGeom>
        </p:spPr>
        <p:txBody>
          <a:bodyPr/>
          <a:lstStyle/>
          <a:p>
            <a:fld id="{B14621BC-B26C-4A3F-8197-E9E39DCA1D7C}" type="slidenum">
              <a:rPr lang="en-GB" smtClean="0"/>
              <a:t>‹#›</a:t>
            </a:fld>
            <a:endParaRPr lang="en-GB" dirty="0"/>
          </a:p>
        </p:txBody>
      </p:sp>
    </p:spTree>
    <p:extLst>
      <p:ext uri="{BB962C8B-B14F-4D97-AF65-F5344CB8AC3E}">
        <p14:creationId xmlns:p14="http://schemas.microsoft.com/office/powerpoint/2010/main" val="2696278275"/>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2.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83A5FF-7AB7-A96E-2793-41035E2C7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7173E2E-7484-FFBB-85EE-1AD1AF6622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073887E-B48D-7CE3-6888-88A8A0FC6C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4C4DDC-7941-4F1A-B178-D340A8973FD7}" type="datetimeFigureOut">
              <a:rPr lang="en-GB" smtClean="0"/>
              <a:t>28/10/2026</a:t>
            </a:fld>
            <a:endParaRPr lang="en-GB"/>
          </a:p>
        </p:txBody>
      </p:sp>
      <p:sp>
        <p:nvSpPr>
          <p:cNvPr id="5" name="Footer Placeholder 4">
            <a:extLst>
              <a:ext uri="{FF2B5EF4-FFF2-40B4-BE49-F238E27FC236}">
                <a16:creationId xmlns:a16="http://schemas.microsoft.com/office/drawing/2014/main" id="{12152E3B-4E20-CB72-8D9D-5CA68BD3A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474C0B5-739B-7B6E-B469-422AE8B78B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85F0641-FCE2-4E98-8E19-1D302C7BAF5C}" type="slidenum">
              <a:rPr lang="en-GB" smtClean="0"/>
              <a:t>‹#›</a:t>
            </a:fld>
            <a:endParaRPr lang="en-GB"/>
          </a:p>
        </p:txBody>
      </p:sp>
      <p:sp>
        <p:nvSpPr>
          <p:cNvPr id="8" name="TextBox 14">
            <a:extLst>
              <a:ext uri="{FF2B5EF4-FFF2-40B4-BE49-F238E27FC236}">
                <a16:creationId xmlns:a16="http://schemas.microsoft.com/office/drawing/2014/main" id="{E18BE1F0-DB6F-FADF-42E5-C52D5C1F7EEF}"/>
              </a:ext>
            </a:extLst>
          </p:cNvPr>
          <p:cNvSpPr txBox="1"/>
          <p:nvPr userDrawn="1">
            <p:extLst>
              <p:ext uri="{1162E1C5-73C7-4A58-AE30-91384D911F3F}">
                <p184:classification xmlns:p184="http://schemas.microsoft.com/office/powerpoint/2018/4/main" val="hdr"/>
              </p:ext>
            </p:extLst>
          </p:nvPr>
        </p:nvSpPr>
        <p:spPr>
          <a:xfrm>
            <a:off x="5857875" y="6350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7" name="TextBox 15">
            <a:extLst>
              <a:ext uri="{FF2B5EF4-FFF2-40B4-BE49-F238E27FC236}">
                <a16:creationId xmlns:a16="http://schemas.microsoft.com/office/drawing/2014/main" id="{BEDF1EE1-198A-6086-3B69-5D4D9939AC64}"/>
              </a:ext>
            </a:extLst>
          </p:cNvPr>
          <p:cNvSpPr txBox="1"/>
          <p:nvPr userDrawn="1">
            <p:extLst>
              <p:ext uri="{1162E1C5-73C7-4A58-AE30-91384D911F3F}">
                <p184:classification xmlns:p184="http://schemas.microsoft.com/office/powerpoint/2018/4/main" val="ftr"/>
              </p:ext>
            </p:extLst>
          </p:nvPr>
        </p:nvSpPr>
        <p:spPr>
          <a:xfrm>
            <a:off x="5857875" y="6611620"/>
            <a:ext cx="508000"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4138861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2874C9-812F-96D9-48E3-AAC4EAEA8C00}"/>
              </a:ext>
            </a:extLst>
          </p:cNvPr>
          <p:cNvSpPr>
            <a:spLocks noGrp="1"/>
          </p:cNvSpPr>
          <p:nvPr>
            <p:ph type="title"/>
          </p:nvPr>
        </p:nvSpPr>
        <p:spPr>
          <a:xfrm>
            <a:off x="442913" y="33183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E5B585-B1A6-1D81-A017-971BCBCF8085}"/>
              </a:ext>
            </a:extLst>
          </p:cNvPr>
          <p:cNvSpPr>
            <a:spLocks noGrp="1"/>
          </p:cNvSpPr>
          <p:nvPr>
            <p:ph type="body" idx="1"/>
          </p:nvPr>
        </p:nvSpPr>
        <p:spPr>
          <a:xfrm>
            <a:off x="442913" y="1831207"/>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4095C-D6A7-42E5-4643-C0C841E9C5DC}"/>
              </a:ext>
            </a:extLst>
          </p:cNvPr>
          <p:cNvSpPr>
            <a:spLocks noGrp="1"/>
          </p:cNvSpPr>
          <p:nvPr>
            <p:ph type="dt" sz="half" idx="2"/>
          </p:nvPr>
        </p:nvSpPr>
        <p:spPr>
          <a:xfrm>
            <a:off x="10461522" y="6356350"/>
            <a:ext cx="914861"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8EF0C6-282F-A745-88A1-14F36D39DF93}" type="datetimeFigureOut">
              <a:rPr lang="en-US" smtClean="0"/>
              <a:t>10/28/2026</a:t>
            </a:fld>
            <a:endParaRPr lang="en-US"/>
          </a:p>
        </p:txBody>
      </p:sp>
      <p:sp>
        <p:nvSpPr>
          <p:cNvPr id="6" name="Slide Number Placeholder 5">
            <a:extLst>
              <a:ext uri="{FF2B5EF4-FFF2-40B4-BE49-F238E27FC236}">
                <a16:creationId xmlns:a16="http://schemas.microsoft.com/office/drawing/2014/main" id="{470E72B2-83CF-7036-EA40-C02883638231}"/>
              </a:ext>
            </a:extLst>
          </p:cNvPr>
          <p:cNvSpPr>
            <a:spLocks noGrp="1"/>
          </p:cNvSpPr>
          <p:nvPr>
            <p:ph type="sldNum" sz="quarter" idx="4"/>
          </p:nvPr>
        </p:nvSpPr>
        <p:spPr>
          <a:xfrm>
            <a:off x="11523405" y="6356350"/>
            <a:ext cx="519113"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0FBD41-C072-0742-A90D-F3C843E6759C}" type="slidenum">
              <a:rPr lang="en-US" smtClean="0"/>
              <a:t>‹#›</a:t>
            </a:fld>
            <a:endParaRPr lang="en-US"/>
          </a:p>
        </p:txBody>
      </p:sp>
    </p:spTree>
    <p:extLst>
      <p:ext uri="{BB962C8B-B14F-4D97-AF65-F5344CB8AC3E}">
        <p14:creationId xmlns:p14="http://schemas.microsoft.com/office/powerpoint/2010/main" val="186903031"/>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Lst>
  <p:txStyles>
    <p:titleStyle>
      <a:lvl1pPr algn="l" defTabSz="914400" rtl="0" eaLnBrk="1" latinLnBrk="0" hangingPunct="1">
        <a:lnSpc>
          <a:spcPct val="90000"/>
        </a:lnSpc>
        <a:spcBef>
          <a:spcPct val="0"/>
        </a:spcBef>
        <a:buNone/>
        <a:defRPr sz="4400" kern="1200">
          <a:solidFill>
            <a:schemeClr val="tx2"/>
          </a:solidFill>
          <a:latin typeface="Livvic"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Figtr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Figtr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Figtr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igtr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igtr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27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27300" y="455075"/>
            <a:ext cx="6393180" cy="891367"/>
          </a:xfrm>
          <a:prstGeom prst="rect">
            <a:avLst/>
          </a:prstGeom>
        </p:spPr>
        <p:txBody>
          <a:bodyPr wrap="square" lIns="0" tIns="0" rIns="0" bIns="0">
            <a:spAutoFit/>
          </a:bodyPr>
          <a:lstStyle>
            <a:lvl1pPr>
              <a:defRPr sz="5000" b="0" i="0">
                <a:solidFill>
                  <a:srgbClr val="2A206F"/>
                </a:solidFill>
                <a:latin typeface="Poppins-Medium"/>
                <a:cs typeface="Poppins-Medium"/>
              </a:defRPr>
            </a:lvl1pPr>
          </a:lstStyle>
          <a:p>
            <a:endParaRPr/>
          </a:p>
        </p:txBody>
      </p:sp>
      <p:sp>
        <p:nvSpPr>
          <p:cNvPr id="3" name="Holder 3"/>
          <p:cNvSpPr>
            <a:spLocks noGrp="1"/>
          </p:cNvSpPr>
          <p:nvPr>
            <p:ph type="body" idx="1"/>
          </p:nvPr>
        </p:nvSpPr>
        <p:spPr>
          <a:xfrm>
            <a:off x="527300" y="1372092"/>
            <a:ext cx="4946015" cy="2534920"/>
          </a:xfrm>
          <a:prstGeom prst="rect">
            <a:avLst/>
          </a:prstGeom>
        </p:spPr>
        <p:txBody>
          <a:bodyPr wrap="square" lIns="0" tIns="0" rIns="0" bIns="0">
            <a:spAutoFit/>
          </a:bodyPr>
          <a:lstStyle>
            <a:lvl1pPr>
              <a:defRPr sz="1800" b="0" i="0">
                <a:solidFill>
                  <a:srgbClr val="2A206F"/>
                </a:solidFill>
                <a:latin typeface="Poppins"/>
                <a:cs typeface="Poppins"/>
              </a:defRPr>
            </a:lvl1pPr>
          </a:lstStyle>
          <a:p>
            <a:endParaRPr/>
          </a:p>
        </p:txBody>
      </p:sp>
      <p:sp>
        <p:nvSpPr>
          <p:cNvPr id="4" name="Holder 4"/>
          <p:cNvSpPr>
            <a:spLocks noGrp="1"/>
          </p:cNvSpPr>
          <p:nvPr>
            <p:ph type="ftr" sz="quarter" idx="5"/>
          </p:nvPr>
        </p:nvSpPr>
        <p:spPr>
          <a:xfrm>
            <a:off x="4147439" y="6377940"/>
            <a:ext cx="3903472"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917" y="6377940"/>
            <a:ext cx="28056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10/28/2026</a:t>
            </a:fld>
            <a:endParaRPr lang="en-US"/>
          </a:p>
        </p:txBody>
      </p:sp>
      <p:sp>
        <p:nvSpPr>
          <p:cNvPr id="6" name="Holder 6"/>
          <p:cNvSpPr>
            <a:spLocks noGrp="1"/>
          </p:cNvSpPr>
          <p:nvPr>
            <p:ph type="sldNum" sz="quarter" idx="7"/>
          </p:nvPr>
        </p:nvSpPr>
        <p:spPr>
          <a:xfrm>
            <a:off x="8782812" y="6377940"/>
            <a:ext cx="28056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83247996"/>
      </p:ext>
    </p:extLst>
  </p:cSld>
  <p:clrMap bg1="lt1" tx1="dk1" bg2="lt2" tx2="dk2" accent1="accent1" accent2="accent2" accent3="accent3" accent4="accent4" accent5="accent5" accent6="accent6" hlink="hlink" folHlink="folHlink"/>
  <p:sldLayoutIdLst>
    <p:sldLayoutId id="2147483751" r:id="rId1"/>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CBF2C">
            <a:alpha val="20000"/>
          </a:srgbClr>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CD88B63-DF1C-B200-99D6-00CA3FB5153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0" y="1"/>
            <a:ext cx="12192000" cy="6857999"/>
          </a:xfrm>
          <a:prstGeom prst="rect">
            <a:avLst/>
          </a:prstGeom>
        </p:spPr>
      </p:pic>
      <p:sp>
        <p:nvSpPr>
          <p:cNvPr id="2" name="Title Placeholder 1">
            <a:extLst>
              <a:ext uri="{FF2B5EF4-FFF2-40B4-BE49-F238E27FC236}">
                <a16:creationId xmlns:a16="http://schemas.microsoft.com/office/drawing/2014/main" id="{00C3C4B4-5EE8-4EDC-E901-D095FC4444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D219DA0F-FA17-B117-3318-F5B9DD0DB2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0FA58322-A1E9-04C7-F1BD-6C32E1E0B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2A206F"/>
                </a:solidFill>
                <a:latin typeface="Poppins" panose="00000500000000000000" pitchFamily="2" charset="0"/>
                <a:cs typeface="Poppins" panose="00000500000000000000" pitchFamily="2" charset="0"/>
              </a:defRPr>
            </a:lvl1pPr>
          </a:lstStyle>
          <a:p>
            <a:fld id="{E2AC280F-B956-4B19-862B-695E570CCB1F}" type="datetimeFigureOut">
              <a:rPr lang="en-GB" smtClean="0"/>
              <a:pPr/>
              <a:t>28/10/2026</a:t>
            </a:fld>
            <a:endParaRPr lang="en-GB" dirty="0"/>
          </a:p>
        </p:txBody>
      </p:sp>
      <p:sp>
        <p:nvSpPr>
          <p:cNvPr id="5" name="Footer Placeholder 4">
            <a:extLst>
              <a:ext uri="{FF2B5EF4-FFF2-40B4-BE49-F238E27FC236}">
                <a16:creationId xmlns:a16="http://schemas.microsoft.com/office/drawing/2014/main" id="{E178DB02-A862-C400-4879-5B081CF63EE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2A206F"/>
                </a:solidFill>
                <a:latin typeface="Poppins" panose="00000500000000000000" pitchFamily="2" charset="0"/>
                <a:cs typeface="Poppins" panose="00000500000000000000" pitchFamily="2" charset="0"/>
              </a:defRPr>
            </a:lvl1pPr>
          </a:lstStyle>
          <a:p>
            <a:endParaRPr lang="en-GB" dirty="0"/>
          </a:p>
        </p:txBody>
      </p:sp>
      <p:sp>
        <p:nvSpPr>
          <p:cNvPr id="6" name="Slide Number Placeholder 5">
            <a:extLst>
              <a:ext uri="{FF2B5EF4-FFF2-40B4-BE49-F238E27FC236}">
                <a16:creationId xmlns:a16="http://schemas.microsoft.com/office/drawing/2014/main" id="{05895545-C938-271A-5819-3AD588AF6D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2A206F"/>
                </a:solidFill>
                <a:latin typeface="Poppins" panose="00000500000000000000" pitchFamily="2" charset="0"/>
                <a:cs typeface="Poppins" panose="00000500000000000000" pitchFamily="2" charset="0"/>
              </a:defRPr>
            </a:lvl1pPr>
          </a:lstStyle>
          <a:p>
            <a:fld id="{E605EC90-7EE8-4B82-8DA9-99CDA33182C2}" type="slidenum">
              <a:rPr lang="en-GB" smtClean="0"/>
              <a:pPr/>
              <a:t>‹#›</a:t>
            </a:fld>
            <a:endParaRPr lang="en-GB" dirty="0"/>
          </a:p>
        </p:txBody>
      </p:sp>
    </p:spTree>
    <p:extLst>
      <p:ext uri="{BB962C8B-B14F-4D97-AF65-F5344CB8AC3E}">
        <p14:creationId xmlns:p14="http://schemas.microsoft.com/office/powerpoint/2010/main" val="20082782"/>
      </p:ext>
    </p:extLst>
  </p:cSld>
  <p:clrMap bg1="lt1" tx1="dk1" bg2="lt2" tx2="dk2" accent1="accent1" accent2="accent2" accent3="accent3" accent4="accent4" accent5="accent5" accent6="accent6" hlink="hlink" folHlink="folHlink"/>
  <p:sldLayoutIdLst>
    <p:sldLayoutId id="2147483753" r:id="rId1"/>
  </p:sldLayoutIdLst>
  <p:txStyles>
    <p:titleStyle>
      <a:lvl1pPr algn="l" defTabSz="914400" rtl="0" eaLnBrk="1" latinLnBrk="0" hangingPunct="1">
        <a:lnSpc>
          <a:spcPct val="90000"/>
        </a:lnSpc>
        <a:spcBef>
          <a:spcPct val="0"/>
        </a:spcBef>
        <a:buNone/>
        <a:defRPr sz="4000" kern="1200">
          <a:solidFill>
            <a:srgbClr val="2A206F"/>
          </a:solidFill>
          <a:latin typeface="Poppins" panose="00000500000000000000" pitchFamily="2" charset="0"/>
          <a:ea typeface="+mj-ea"/>
          <a:cs typeface="Poppins" panose="000005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A206F"/>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Poppins" panose="00000500000000000000" pitchFamily="2" charset="0"/>
        <a:buChar char="−"/>
        <a:defRPr sz="2400" kern="1200">
          <a:solidFill>
            <a:srgbClr val="2A206F"/>
          </a:solidFill>
          <a:latin typeface="Poppins" panose="00000500000000000000" pitchFamily="2" charset="0"/>
          <a:ea typeface="+mn-ea"/>
          <a:cs typeface="Poppins" panose="00000500000000000000" pitchFamily="2" charset="0"/>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rgbClr val="2A206F"/>
          </a:solidFill>
          <a:latin typeface="Poppins" panose="00000500000000000000" pitchFamily="2" charset="0"/>
          <a:ea typeface="+mn-ea"/>
          <a:cs typeface="Poppins" panose="00000500000000000000" pitchFamily="2"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rgbClr val="2A206F"/>
          </a:solidFill>
          <a:latin typeface="Poppins" panose="00000500000000000000" pitchFamily="2" charset="0"/>
          <a:ea typeface="+mn-ea"/>
          <a:cs typeface="Poppins" panose="00000500000000000000" pitchFamily="2" charset="0"/>
        </a:defRPr>
      </a:lvl4pPr>
      <a:lvl5pPr marL="2057400" indent="-228600" algn="l" defTabSz="914400" rtl="0" eaLnBrk="1" latinLnBrk="0" hangingPunct="1">
        <a:lnSpc>
          <a:spcPct val="90000"/>
        </a:lnSpc>
        <a:spcBef>
          <a:spcPts val="500"/>
        </a:spcBef>
        <a:buFont typeface="Wingdings" panose="05000000000000000000" pitchFamily="2" charset="2"/>
        <a:buChar char="§"/>
        <a:defRPr sz="1800" kern="1200">
          <a:solidFill>
            <a:srgbClr val="2A206F"/>
          </a:solidFill>
          <a:latin typeface="Poppins" panose="00000500000000000000" pitchFamily="2" charset="0"/>
          <a:ea typeface="+mn-ea"/>
          <a:cs typeface="Poppins" panose="000005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A7E515-8A16-D789-79B8-7C80A7B39D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7AA9CB-E58A-8B64-6E88-02506E6B51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5098893-8B0E-3185-F0E0-F415528258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DC8E7D5E-27A2-DB4E-BCB8-BAF6F6FDD76D}" type="datetimeFigureOut">
              <a:rPr lang="en-US" smtClean="0"/>
              <a:pPr/>
              <a:t>10/29/2026</a:t>
            </a:fld>
            <a:endParaRPr lang="en-US" dirty="0"/>
          </a:p>
        </p:txBody>
      </p:sp>
      <p:sp>
        <p:nvSpPr>
          <p:cNvPr id="5" name="Footer Placeholder 4">
            <a:extLst>
              <a:ext uri="{FF2B5EF4-FFF2-40B4-BE49-F238E27FC236}">
                <a16:creationId xmlns:a16="http://schemas.microsoft.com/office/drawing/2014/main" id="{7732B00B-ABC8-024E-368D-905E146015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A47035F9-BDD4-23B3-6949-66A6F14D3D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2C1455AF-68C3-BE40-B3F7-5BD62DFB848B}" type="slidenum">
              <a:rPr lang="en-US" smtClean="0"/>
              <a:pPr/>
              <a:t>‹#›</a:t>
            </a:fld>
            <a:endParaRPr lang="en-US" dirty="0"/>
          </a:p>
        </p:txBody>
      </p:sp>
    </p:spTree>
    <p:extLst>
      <p:ext uri="{BB962C8B-B14F-4D97-AF65-F5344CB8AC3E}">
        <p14:creationId xmlns:p14="http://schemas.microsoft.com/office/powerpoint/2010/main" val="135539342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1.xml"/><Relationship Id="rId5" Type="http://schemas.openxmlformats.org/officeDocument/2006/relationships/image" Target="../media/image23.jpe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4.png"/><Relationship Id="rId2" Type="http://schemas.openxmlformats.org/officeDocument/2006/relationships/diagramData" Target="../diagrams/data2.xml"/><Relationship Id="rId1" Type="http://schemas.openxmlformats.org/officeDocument/2006/relationships/slideLayout" Target="../slideLayouts/slideLayout3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5.png"/><Relationship Id="rId2" Type="http://schemas.openxmlformats.org/officeDocument/2006/relationships/diagramData" Target="../diagrams/data3.xml"/><Relationship Id="rId1" Type="http://schemas.openxmlformats.org/officeDocument/2006/relationships/slideLayout" Target="../slideLayouts/slideLayout3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2.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32.xml"/><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6.xml"/><Relationship Id="rId4" Type="http://schemas.openxmlformats.org/officeDocument/2006/relationships/hyperlink" Target="mailto:Katy.pugh@sycb.co.uk"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hyperlink" Target="mailto:smaira.sadique@sheffield.gov.uk"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28.xml"/><Relationship Id="rId5" Type="http://schemas.openxmlformats.org/officeDocument/2006/relationships/hyperlink" Target="mailto:jane.williamson@migrationyorkshire.org.uk" TargetMode="External"/><Relationship Id="rId4" Type="http://schemas.openxmlformats.org/officeDocument/2006/relationships/image" Target="../media/image62.jp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4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8.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28.xml"/><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8.xml"/><Relationship Id="rId4" Type="http://schemas.openxmlformats.org/officeDocument/2006/relationships/image" Target="../media/image65.png"/></Relationships>
</file>

<file path=ppt/slides/_rels/slide4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3" Type="http://schemas.openxmlformats.org/officeDocument/2006/relationships/hyperlink" Target="https://www.migrationyorkshire.org.uk/statistics" TargetMode="External"/><Relationship Id="rId2" Type="http://schemas.openxmlformats.org/officeDocument/2006/relationships/image" Target="../media/image66.png"/><Relationship Id="rId1" Type="http://schemas.openxmlformats.org/officeDocument/2006/relationships/slideLayout" Target="../slideLayouts/slideLayout28.xml"/><Relationship Id="rId4" Type="http://schemas.openxmlformats.org/officeDocument/2006/relationships/hyperlink" Target="https://mty.migrationyorkshire.org.uk/"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1.png"/><Relationship Id="rId1" Type="http://schemas.openxmlformats.org/officeDocument/2006/relationships/slideLayout" Target="../slideLayouts/slideLayout28.xml"/><Relationship Id="rId6" Type="http://schemas.openxmlformats.org/officeDocument/2006/relationships/image" Target="../media/image69.png"/><Relationship Id="rId5" Type="http://schemas.openxmlformats.org/officeDocument/2006/relationships/hyperlink" Target="https://mty.migrationyorkshire.org.uk/" TargetMode="External"/><Relationship Id="rId4" Type="http://schemas.openxmlformats.org/officeDocument/2006/relationships/image" Target="../media/image68.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sv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7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95A0573-BC89-8F6B-3B4B-DAD9A2A24E15}"/>
              </a:ext>
            </a:extLst>
          </p:cNvPr>
          <p:cNvSpPr/>
          <p:nvPr/>
        </p:nvSpPr>
        <p:spPr>
          <a:xfrm>
            <a:off x="-437031" y="245380"/>
            <a:ext cx="12683365" cy="4708981"/>
          </a:xfrm>
          <a:prstGeom prst="rect">
            <a:avLst/>
          </a:prstGeom>
          <a:noFill/>
        </p:spPr>
        <p:txBody>
          <a:bodyPr wrap="square" lIns="91440" tIns="45720" rIns="91440" bIns="45720">
            <a:spAutoFit/>
          </a:bodyPr>
          <a:lstStyle/>
          <a:p>
            <a:pPr algn="ctr"/>
            <a:r>
              <a:rPr lang="en-GB" sz="10000" b="1" i="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blurRad="38100" dist="38100" dir="2700000" algn="tl">
                    <a:srgbClr val="000000">
                      <a:alpha val="43137"/>
                    </a:srgbClr>
                  </a:outerShdw>
                </a:effectLst>
              </a:rPr>
              <a:t>Teacake Club</a:t>
            </a:r>
            <a:br>
              <a:rPr lang="en-GB" sz="10000" b="1" i="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blurRad="38100" dist="38100" dir="2700000" algn="tl">
                    <a:srgbClr val="000000">
                      <a:alpha val="43137"/>
                    </a:srgbClr>
                  </a:outerShdw>
                </a:effectLst>
              </a:rPr>
            </a:br>
            <a:r>
              <a:rPr lang="en-GB" sz="10000" b="1" i="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blurRad="38100" dist="38100" dir="2700000" algn="tl">
                    <a:srgbClr val="000000">
                      <a:alpha val="43137"/>
                    </a:srgbClr>
                  </a:outerShdw>
                </a:effectLst>
              </a:rPr>
              <a:t>Autumn</a:t>
            </a:r>
            <a:br>
              <a:rPr lang="en-GB" sz="10000" b="1" i="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blurRad="38100" dist="38100" dir="2700000" algn="tl">
                    <a:srgbClr val="000000">
                      <a:alpha val="43137"/>
                    </a:srgbClr>
                  </a:outerShdw>
                </a:effectLst>
              </a:rPr>
            </a:br>
            <a:r>
              <a:rPr lang="en-GB" sz="10000" b="1" i="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blurRad="38100" dist="38100" dir="2700000" algn="tl">
                    <a:srgbClr val="000000">
                      <a:alpha val="43137"/>
                    </a:srgbClr>
                  </a:outerShdw>
                </a:effectLst>
              </a:rPr>
              <a:t> 2026</a:t>
            </a:r>
          </a:p>
        </p:txBody>
      </p:sp>
      <p:pic>
        <p:nvPicPr>
          <p:cNvPr id="6" name="Picture 5">
            <a:extLst>
              <a:ext uri="{FF2B5EF4-FFF2-40B4-BE49-F238E27FC236}">
                <a16:creationId xmlns:a16="http://schemas.microsoft.com/office/drawing/2014/main" id="{B9EB392D-D511-291D-BF75-6917543EACF4}"/>
              </a:ext>
            </a:extLst>
          </p:cNvPr>
          <p:cNvPicPr>
            <a:picLocks noChangeAspect="1"/>
          </p:cNvPicPr>
          <p:nvPr/>
        </p:nvPicPr>
        <p:blipFill>
          <a:blip r:embed="rId2"/>
          <a:stretch>
            <a:fillRect/>
          </a:stretch>
        </p:blipFill>
        <p:spPr>
          <a:xfrm>
            <a:off x="-1" y="5061857"/>
            <a:ext cx="12246335" cy="1774372"/>
          </a:xfrm>
          <a:prstGeom prst="rect">
            <a:avLst/>
          </a:prstGeom>
        </p:spPr>
      </p:pic>
      <p:pic>
        <p:nvPicPr>
          <p:cNvPr id="2" name="Picture 1" descr="Tunnocks Teacakes (6 of 24g each) - Scottish Food">
            <a:extLst>
              <a:ext uri="{FF2B5EF4-FFF2-40B4-BE49-F238E27FC236}">
                <a16:creationId xmlns:a16="http://schemas.microsoft.com/office/drawing/2014/main" id="{6476CECC-96DC-D091-9459-997E76F69D0A}"/>
              </a:ext>
            </a:extLst>
          </p:cNvPr>
          <p:cNvPicPr>
            <a:picLocks noChangeAspect="1"/>
          </p:cNvPicPr>
          <p:nvPr/>
        </p:nvPicPr>
        <p:blipFill>
          <a:blip r:embed="rId3">
            <a:alphaModFix amt="5000"/>
          </a:blip>
          <a:srcRect/>
          <a:stretch>
            <a:fillRect/>
          </a:stretch>
        </p:blipFill>
        <p:spPr>
          <a:xfrm>
            <a:off x="-537616" y="-503578"/>
            <a:ext cx="6206895" cy="6206895"/>
          </a:xfrm>
          <a:prstGeom prst="rect">
            <a:avLst/>
          </a:prstGeom>
        </p:spPr>
      </p:pic>
    </p:spTree>
    <p:extLst>
      <p:ext uri="{BB962C8B-B14F-4D97-AF65-F5344CB8AC3E}">
        <p14:creationId xmlns:p14="http://schemas.microsoft.com/office/powerpoint/2010/main" val="2890685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1C84-6539-11F9-EFB5-5AE3088E3C2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F825237-42CF-A76D-03A1-2DBB6691E07C}"/>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17B7AC4F-B636-3A28-1CDC-8D770E1403A9}"/>
              </a:ext>
            </a:extLst>
          </p:cNvPr>
          <p:cNvSpPr/>
          <p:nvPr/>
        </p:nvSpPr>
        <p:spPr>
          <a:xfrm>
            <a:off x="261258" y="1566952"/>
            <a:ext cx="11756572" cy="2215991"/>
          </a:xfrm>
          <a:prstGeom prst="rect">
            <a:avLst/>
          </a:prstGeom>
          <a:noFill/>
        </p:spPr>
        <p:txBody>
          <a:bodyPr wrap="square" lIns="91440" tIns="45720" rIns="91440" bIns="45720">
            <a:spAutoFit/>
          </a:bodyPr>
          <a:lstStyle/>
          <a:p>
            <a:pPr algn="ctr"/>
            <a:r>
              <a:rPr lang="en-GB" sz="138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Welcome !</a:t>
            </a:r>
            <a:endParaRPr lang="en-GB" sz="138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Tree>
    <p:extLst>
      <p:ext uri="{BB962C8B-B14F-4D97-AF65-F5344CB8AC3E}">
        <p14:creationId xmlns:p14="http://schemas.microsoft.com/office/powerpoint/2010/main" val="447600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659FE-249F-2122-C70E-4B9707869AD5}"/>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15CC6EF-330B-0751-3B1D-7F8CA1272F96}"/>
              </a:ext>
            </a:extLst>
          </p:cNvPr>
          <p:cNvPicPr>
            <a:picLocks noChangeAspect="1"/>
          </p:cNvPicPr>
          <p:nvPr/>
        </p:nvPicPr>
        <p:blipFill>
          <a:blip r:embed="rId3"/>
          <a:stretch>
            <a:fillRect/>
          </a:stretch>
        </p:blipFill>
        <p:spPr>
          <a:xfrm>
            <a:off x="0" y="5096359"/>
            <a:ext cx="12246335" cy="1774372"/>
          </a:xfrm>
          <a:prstGeom prst="rect">
            <a:avLst/>
          </a:prstGeom>
        </p:spPr>
      </p:pic>
      <p:sp>
        <p:nvSpPr>
          <p:cNvPr id="23" name="Rectangle 22">
            <a:extLst>
              <a:ext uri="{FF2B5EF4-FFF2-40B4-BE49-F238E27FC236}">
                <a16:creationId xmlns:a16="http://schemas.microsoft.com/office/drawing/2014/main" id="{08C290A4-8343-0ABE-67B7-6FA54A9AC543}"/>
              </a:ext>
            </a:extLst>
          </p:cNvPr>
          <p:cNvSpPr/>
          <p:nvPr/>
        </p:nvSpPr>
        <p:spPr>
          <a:xfrm>
            <a:off x="-54335" y="874455"/>
            <a:ext cx="121920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Scott &amp; Rachel</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2" name="Picture 1" descr="The-Sheffield-College-Logo - Make it Matte Black">
            <a:extLst>
              <a:ext uri="{FF2B5EF4-FFF2-40B4-BE49-F238E27FC236}">
                <a16:creationId xmlns:a16="http://schemas.microsoft.com/office/drawing/2014/main" id="{9B076FC4-C325-CD04-EA27-2A6E18A4E6C6}"/>
              </a:ext>
            </a:extLst>
          </p:cNvPr>
          <p:cNvPicPr>
            <a:picLocks noChangeAspect="1"/>
          </p:cNvPicPr>
          <p:nvPr/>
        </p:nvPicPr>
        <p:blipFill>
          <a:blip r:embed="rId4"/>
          <a:stretch>
            <a:fillRect/>
          </a:stretch>
        </p:blipFill>
        <p:spPr>
          <a:xfrm>
            <a:off x="4578656" y="2559956"/>
            <a:ext cx="3034687" cy="2311327"/>
          </a:xfrm>
          <a:prstGeom prst="rect">
            <a:avLst/>
          </a:prstGeom>
        </p:spPr>
      </p:pic>
    </p:spTree>
    <p:extLst>
      <p:ext uri="{BB962C8B-B14F-4D97-AF65-F5344CB8AC3E}">
        <p14:creationId xmlns:p14="http://schemas.microsoft.com/office/powerpoint/2010/main" val="3050274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9D004-8884-6B51-F536-AAB5E55DCDDB}"/>
              </a:ext>
            </a:extLst>
          </p:cNvPr>
          <p:cNvSpPr>
            <a:spLocks noGrp="1"/>
          </p:cNvSpPr>
          <p:nvPr>
            <p:ph type="title"/>
          </p:nvPr>
        </p:nvSpPr>
        <p:spPr>
          <a:xfrm>
            <a:off x="336884" y="1851408"/>
            <a:ext cx="11348185" cy="872541"/>
          </a:xfrm>
        </p:spPr>
        <p:txBody>
          <a:bodyPr anchor="ctr">
            <a:normAutofit/>
          </a:bodyPr>
          <a:lstStyle/>
          <a:p>
            <a:pPr algn="ctr"/>
            <a:r>
              <a:rPr lang="en-US" b="1" dirty="0"/>
              <a:t>WELCOME TO THE SHEFFIELD COLLEGE </a:t>
            </a:r>
          </a:p>
        </p:txBody>
      </p:sp>
      <p:pic>
        <p:nvPicPr>
          <p:cNvPr id="5" name="Content Placeholder 4">
            <a:extLst>
              <a:ext uri="{FF2B5EF4-FFF2-40B4-BE49-F238E27FC236}">
                <a16:creationId xmlns:a16="http://schemas.microsoft.com/office/drawing/2014/main" id="{B04A08DB-2A78-FFF4-BCD8-0708D253C8C6}"/>
              </a:ext>
            </a:extLst>
          </p:cNvPr>
          <p:cNvPicPr>
            <a:picLocks noGrp="1" noChangeAspect="1"/>
          </p:cNvPicPr>
          <p:nvPr>
            <p:ph idx="1"/>
          </p:nvPr>
        </p:nvPicPr>
        <p:blipFill>
          <a:blip r:embed="rId3"/>
          <a:srcRect t="47342" r="-2" b="-2"/>
          <a:stretch>
            <a:fillRect/>
          </a:stretch>
        </p:blipFill>
        <p:spPr>
          <a:xfrm>
            <a:off x="336884" y="2723949"/>
            <a:ext cx="11348185" cy="3869355"/>
          </a:xfrm>
          <a:prstGeom prst="rect">
            <a:avLst/>
          </a:prstGeom>
          <a:noFill/>
        </p:spPr>
      </p:pic>
    </p:spTree>
    <p:extLst>
      <p:ext uri="{BB962C8B-B14F-4D97-AF65-F5344CB8AC3E}">
        <p14:creationId xmlns:p14="http://schemas.microsoft.com/office/powerpoint/2010/main" val="2691977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2F398-B547-73A7-F848-E5B17CCAAC0E}"/>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3BC47E7-A315-3F75-D743-2079CA3CD034}"/>
              </a:ext>
            </a:extLst>
          </p:cNvPr>
          <p:cNvSpPr>
            <a:spLocks noGrp="1"/>
          </p:cNvSpPr>
          <p:nvPr>
            <p:ph idx="10"/>
          </p:nvPr>
        </p:nvSpPr>
        <p:spPr/>
        <p:txBody>
          <a:bodyPr>
            <a:normAutofit/>
          </a:bodyPr>
          <a:lstStyle/>
          <a:p>
            <a:pPr marL="0" indent="0">
              <a:buNone/>
            </a:pPr>
            <a:r>
              <a:rPr lang="en-GB" dirty="0"/>
              <a:t>. </a:t>
            </a:r>
          </a:p>
        </p:txBody>
      </p:sp>
      <p:pic>
        <p:nvPicPr>
          <p:cNvPr id="7" name="Content Placeholder 6">
            <a:extLst>
              <a:ext uri="{FF2B5EF4-FFF2-40B4-BE49-F238E27FC236}">
                <a16:creationId xmlns:a16="http://schemas.microsoft.com/office/drawing/2014/main" id="{7649B95A-C226-3DCA-7A68-19ED5EF48044}"/>
              </a:ext>
            </a:extLst>
          </p:cNvPr>
          <p:cNvPicPr>
            <a:picLocks noGrp="1" noChangeAspect="1"/>
          </p:cNvPicPr>
          <p:nvPr>
            <p:ph idx="1"/>
          </p:nvPr>
        </p:nvPicPr>
        <p:blipFill>
          <a:blip r:embed="rId3"/>
          <a:stretch>
            <a:fillRect/>
          </a:stretch>
        </p:blipFill>
        <p:spPr>
          <a:xfrm>
            <a:off x="1986720" y="2012234"/>
            <a:ext cx="3373429" cy="4581071"/>
          </a:xfrm>
          <a:prstGeom prst="rect">
            <a:avLst/>
          </a:prstGeom>
        </p:spPr>
      </p:pic>
      <p:pic>
        <p:nvPicPr>
          <p:cNvPr id="8" name="Picture 7">
            <a:extLst>
              <a:ext uri="{FF2B5EF4-FFF2-40B4-BE49-F238E27FC236}">
                <a16:creationId xmlns:a16="http://schemas.microsoft.com/office/drawing/2014/main" id="{DF007501-7D94-B9B9-016B-25D85DBB1D5A}"/>
              </a:ext>
            </a:extLst>
          </p:cNvPr>
          <p:cNvPicPr>
            <a:picLocks noChangeAspect="1"/>
          </p:cNvPicPr>
          <p:nvPr/>
        </p:nvPicPr>
        <p:blipFill>
          <a:blip r:embed="rId4"/>
          <a:stretch>
            <a:fillRect/>
          </a:stretch>
        </p:blipFill>
        <p:spPr>
          <a:xfrm>
            <a:off x="6319788" y="2012233"/>
            <a:ext cx="3474375" cy="4581071"/>
          </a:xfrm>
          <a:prstGeom prst="rect">
            <a:avLst/>
          </a:prstGeom>
        </p:spPr>
      </p:pic>
    </p:spTree>
    <p:extLst>
      <p:ext uri="{BB962C8B-B14F-4D97-AF65-F5344CB8AC3E}">
        <p14:creationId xmlns:p14="http://schemas.microsoft.com/office/powerpoint/2010/main" val="117979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F5985-47F6-B27D-C011-F367C7239E37}"/>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2045799-8732-5AC0-CE8D-D59BD00E20D4}"/>
              </a:ext>
            </a:extLst>
          </p:cNvPr>
          <p:cNvPicPr>
            <a:picLocks noGrp="1" noChangeAspect="1"/>
          </p:cNvPicPr>
          <p:nvPr>
            <p:ph idx="1"/>
          </p:nvPr>
        </p:nvPicPr>
        <p:blipFill>
          <a:blip r:embed="rId3"/>
          <a:stretch>
            <a:fillRect/>
          </a:stretch>
        </p:blipFill>
        <p:spPr>
          <a:xfrm>
            <a:off x="617302" y="2020888"/>
            <a:ext cx="4575427" cy="4334192"/>
          </a:xfrm>
          <a:prstGeom prst="rect">
            <a:avLst/>
          </a:prstGeom>
        </p:spPr>
      </p:pic>
      <p:pic>
        <p:nvPicPr>
          <p:cNvPr id="5" name="Content Placeholder 4">
            <a:extLst>
              <a:ext uri="{FF2B5EF4-FFF2-40B4-BE49-F238E27FC236}">
                <a16:creationId xmlns:a16="http://schemas.microsoft.com/office/drawing/2014/main" id="{E9A3781A-E096-73DB-91A9-BDFBFD612CEF}"/>
              </a:ext>
            </a:extLst>
          </p:cNvPr>
          <p:cNvPicPr>
            <a:picLocks noGrp="1" noChangeAspect="1"/>
          </p:cNvPicPr>
          <p:nvPr>
            <p:ph idx="10"/>
          </p:nvPr>
        </p:nvPicPr>
        <p:blipFill>
          <a:blip r:embed="rId4"/>
          <a:stretch>
            <a:fillRect/>
          </a:stretch>
        </p:blipFill>
        <p:spPr>
          <a:xfrm>
            <a:off x="6096000" y="2302031"/>
            <a:ext cx="5653441" cy="3771905"/>
          </a:xfrm>
          <a:prstGeom prst="rect">
            <a:avLst/>
          </a:prstGeom>
        </p:spPr>
      </p:pic>
    </p:spTree>
    <p:extLst>
      <p:ext uri="{BB962C8B-B14F-4D97-AF65-F5344CB8AC3E}">
        <p14:creationId xmlns:p14="http://schemas.microsoft.com/office/powerpoint/2010/main" val="2072076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DB2A-D83E-3586-F89D-6F95F8D36484}"/>
              </a:ext>
            </a:extLst>
          </p:cNvPr>
          <p:cNvSpPr>
            <a:spLocks noGrp="1"/>
          </p:cNvSpPr>
          <p:nvPr>
            <p:ph type="title"/>
          </p:nvPr>
        </p:nvSpPr>
        <p:spPr/>
        <p:txBody>
          <a:bodyPr>
            <a:normAutofit fontScale="90000"/>
          </a:bodyPr>
          <a:lstStyle/>
          <a:p>
            <a:r>
              <a:rPr lang="en-GB" b="1" dirty="0"/>
              <a:t>Who is The Sheffield College?  </a:t>
            </a:r>
            <a:br>
              <a:rPr lang="en-GB" dirty="0"/>
            </a:br>
            <a:endParaRPr lang="en-US" dirty="0"/>
          </a:p>
        </p:txBody>
      </p:sp>
      <p:sp>
        <p:nvSpPr>
          <p:cNvPr id="3" name="Content Placeholder 2">
            <a:extLst>
              <a:ext uri="{FF2B5EF4-FFF2-40B4-BE49-F238E27FC236}">
                <a16:creationId xmlns:a16="http://schemas.microsoft.com/office/drawing/2014/main" id="{75A363AE-DCCB-0119-936F-761C299239BB}"/>
              </a:ext>
            </a:extLst>
          </p:cNvPr>
          <p:cNvSpPr>
            <a:spLocks noGrp="1"/>
          </p:cNvSpPr>
          <p:nvPr>
            <p:ph idx="1"/>
          </p:nvPr>
        </p:nvSpPr>
        <p:spPr/>
        <p:txBody>
          <a:bodyPr/>
          <a:lstStyle/>
          <a:p>
            <a:pPr lvl="0">
              <a:buFont typeface="Wingdings" panose="05000000000000000000" pitchFamily="2" charset="2"/>
              <a:buChar char="§"/>
            </a:pPr>
            <a:r>
              <a:rPr lang="en-GB" dirty="0"/>
              <a:t>One of the largest further education colleges in South Yorkshire.</a:t>
            </a:r>
          </a:p>
          <a:p>
            <a:pPr lvl="0">
              <a:buFont typeface="Wingdings" panose="05000000000000000000" pitchFamily="2" charset="2"/>
              <a:buChar char="§"/>
            </a:pPr>
            <a:r>
              <a:rPr lang="en-GB" dirty="0"/>
              <a:t>Delivers academic, vocational, technical qualifications, apprenticeship and higher education programmes.</a:t>
            </a:r>
          </a:p>
          <a:p>
            <a:pPr lvl="0">
              <a:buFont typeface="Wingdings" panose="05000000000000000000" pitchFamily="2" charset="2"/>
              <a:buChar char="§"/>
            </a:pPr>
            <a:r>
              <a:rPr lang="en-GB" dirty="0"/>
              <a:t>Supports thousands of learners and employers annually.</a:t>
            </a:r>
          </a:p>
          <a:p>
            <a:pPr marL="0" indent="0">
              <a:buNone/>
            </a:pPr>
            <a:endParaRPr lang="en-GB" dirty="0"/>
          </a:p>
          <a:p>
            <a:pPr marL="0" indent="0" algn="ctr">
              <a:buNone/>
            </a:pPr>
            <a:r>
              <a:rPr lang="en-GB" b="1" dirty="0"/>
              <a:t>Mission: </a:t>
            </a:r>
            <a:r>
              <a:rPr lang="en-GB" b="1" i="1" dirty="0"/>
              <a:t>Transforming Lives Through Learning</a:t>
            </a:r>
            <a:endParaRPr lang="en-US" b="1" dirty="0"/>
          </a:p>
        </p:txBody>
      </p:sp>
    </p:spTree>
    <p:extLst>
      <p:ext uri="{BB962C8B-B14F-4D97-AF65-F5344CB8AC3E}">
        <p14:creationId xmlns:p14="http://schemas.microsoft.com/office/powerpoint/2010/main" val="35388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751FA-3DFD-6A58-8212-F557170582D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B3E4F38-8629-D2BD-9753-E58F5A74376D}"/>
              </a:ext>
            </a:extLst>
          </p:cNvPr>
          <p:cNvSpPr>
            <a:spLocks noGrp="1"/>
          </p:cNvSpPr>
          <p:nvPr>
            <p:ph idx="1"/>
          </p:nvPr>
        </p:nvSpPr>
        <p:spPr>
          <a:xfrm>
            <a:off x="336884" y="2021305"/>
            <a:ext cx="5386939" cy="4571999"/>
          </a:xfrm>
        </p:spPr>
        <p:txBody>
          <a:bodyPr>
            <a:normAutofit/>
          </a:bodyPr>
          <a:lstStyle/>
          <a:p>
            <a:pPr marL="0" indent="0">
              <a:buNone/>
            </a:pPr>
            <a:r>
              <a:rPr lang="en-GB" sz="2000" b="1"/>
              <a:t>Formation of The Sheffield College (1992-1993) - A Landmark Merger</a:t>
            </a:r>
            <a:endParaRPr lang="en-GB" sz="2000"/>
          </a:p>
          <a:p>
            <a:pPr marL="0" indent="0">
              <a:buNone/>
            </a:pPr>
            <a:r>
              <a:rPr lang="en-GB" sz="2000"/>
              <a:t>The College was formed through the merger of six tertiary colleges:</a:t>
            </a:r>
          </a:p>
          <a:p>
            <a:pPr>
              <a:buFont typeface="Wingdings" panose="05000000000000000000" pitchFamily="2" charset="2"/>
              <a:buChar char="§"/>
            </a:pPr>
            <a:r>
              <a:rPr lang="en-GB" sz="2000"/>
              <a:t>Castle College</a:t>
            </a:r>
          </a:p>
          <a:p>
            <a:pPr>
              <a:buFont typeface="Wingdings" panose="05000000000000000000" pitchFamily="2" charset="2"/>
              <a:buChar char="§"/>
            </a:pPr>
            <a:r>
              <a:rPr lang="en-GB" sz="2000"/>
              <a:t>Loxley College</a:t>
            </a:r>
          </a:p>
          <a:p>
            <a:pPr>
              <a:buFont typeface="Wingdings" panose="05000000000000000000" pitchFamily="2" charset="2"/>
              <a:buChar char="§"/>
            </a:pPr>
            <a:r>
              <a:rPr lang="en-GB" sz="2000"/>
              <a:t>Norton College</a:t>
            </a:r>
          </a:p>
          <a:p>
            <a:pPr>
              <a:buFont typeface="Wingdings" panose="05000000000000000000" pitchFamily="2" charset="2"/>
              <a:buChar char="§"/>
            </a:pPr>
            <a:r>
              <a:rPr lang="en-GB" sz="2000"/>
              <a:t>Parkwood College</a:t>
            </a:r>
          </a:p>
          <a:p>
            <a:pPr>
              <a:buFont typeface="Wingdings" panose="05000000000000000000" pitchFamily="2" charset="2"/>
              <a:buChar char="§"/>
            </a:pPr>
            <a:r>
              <a:rPr lang="en-GB" sz="2000"/>
              <a:t>Parson Cross College</a:t>
            </a:r>
          </a:p>
          <a:p>
            <a:pPr>
              <a:buFont typeface="Wingdings" panose="05000000000000000000" pitchFamily="2" charset="2"/>
              <a:buChar char="§"/>
            </a:pPr>
            <a:r>
              <a:rPr lang="en-GB" sz="2000"/>
              <a:t>Stradbroke College</a:t>
            </a:r>
          </a:p>
          <a:p>
            <a:pPr marL="0" lvl="0" indent="0">
              <a:buNone/>
            </a:pPr>
            <a:r>
              <a:rPr lang="en-GB" sz="2000" b="1"/>
              <a:t>Outcome:</a:t>
            </a:r>
            <a:r>
              <a:rPr lang="en-GB" sz="2000"/>
              <a:t> A single institution serving communities across Sheffield</a:t>
            </a:r>
          </a:p>
        </p:txBody>
      </p:sp>
      <p:graphicFrame>
        <p:nvGraphicFramePr>
          <p:cNvPr id="8" name="Content Placeholder 2">
            <a:extLst>
              <a:ext uri="{FF2B5EF4-FFF2-40B4-BE49-F238E27FC236}">
                <a16:creationId xmlns:a16="http://schemas.microsoft.com/office/drawing/2014/main" id="{67C95F80-0F22-4D6C-A739-B26F2F2F96BC}"/>
              </a:ext>
            </a:extLst>
          </p:cNvPr>
          <p:cNvGraphicFramePr>
            <a:graphicFrameLocks noGrp="1"/>
          </p:cNvGraphicFramePr>
          <p:nvPr>
            <p:ph idx="10"/>
          </p:nvPr>
        </p:nvGraphicFramePr>
        <p:xfrm>
          <a:off x="6192253" y="2021305"/>
          <a:ext cx="5386939"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5069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5C7A8-4517-56F5-C444-5A6CAC6D6F97}"/>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C4D00A2-9515-D500-98AB-76274E5861B4}"/>
              </a:ext>
            </a:extLst>
          </p:cNvPr>
          <p:cNvSpPr>
            <a:spLocks noGrp="1"/>
          </p:cNvSpPr>
          <p:nvPr>
            <p:ph type="title"/>
          </p:nvPr>
        </p:nvSpPr>
        <p:spPr>
          <a:xfrm>
            <a:off x="336884" y="1851408"/>
            <a:ext cx="11348185" cy="872541"/>
          </a:xfrm>
        </p:spPr>
        <p:txBody>
          <a:bodyPr/>
          <a:lstStyle/>
          <a:p>
            <a:endParaRPr lang="en-US"/>
          </a:p>
        </p:txBody>
      </p:sp>
      <p:sp>
        <p:nvSpPr>
          <p:cNvPr id="15" name="Content Placeholder 2">
            <a:extLst>
              <a:ext uri="{FF2B5EF4-FFF2-40B4-BE49-F238E27FC236}">
                <a16:creationId xmlns:a16="http://schemas.microsoft.com/office/drawing/2014/main" id="{E36B3A74-2291-777D-3C4A-CA9CBFDA89BC}"/>
              </a:ext>
            </a:extLst>
          </p:cNvPr>
          <p:cNvSpPr>
            <a:spLocks noGrp="1"/>
          </p:cNvSpPr>
          <p:nvPr>
            <p:ph idx="1"/>
          </p:nvPr>
        </p:nvSpPr>
        <p:spPr>
          <a:xfrm>
            <a:off x="336884" y="2723949"/>
            <a:ext cx="11348185" cy="3869355"/>
          </a:xfrm>
        </p:spPr>
        <p:txBody>
          <a:bodyPr>
            <a:normAutofit/>
          </a:bodyPr>
          <a:lstStyle/>
          <a:p>
            <a:pPr marL="0" indent="0">
              <a:buNone/>
            </a:pPr>
            <a:r>
              <a:rPr lang="en-GB" b="1"/>
              <a:t>Becoming Britain's Largest College (1995)</a:t>
            </a:r>
            <a:endParaRPr lang="en-GB"/>
          </a:p>
          <a:p>
            <a:pPr marL="0" indent="0">
              <a:buNone/>
            </a:pPr>
            <a:r>
              <a:rPr lang="en-GB" b="1"/>
              <a:t>Rapid Growth and Expansion</a:t>
            </a:r>
            <a:endParaRPr lang="en-GB"/>
          </a:p>
          <a:p>
            <a:endParaRPr lang="en-GB"/>
          </a:p>
          <a:p>
            <a:pPr>
              <a:buFont typeface="Wingdings" panose="05000000000000000000" pitchFamily="2" charset="2"/>
              <a:buChar char="§"/>
            </a:pPr>
            <a:r>
              <a:rPr lang="en-GB"/>
              <a:t>More than 33,000 students enrolled.</a:t>
            </a:r>
          </a:p>
          <a:p>
            <a:pPr>
              <a:buFont typeface="Wingdings" panose="05000000000000000000" pitchFamily="2" charset="2"/>
              <a:buChar char="§"/>
            </a:pPr>
            <a:r>
              <a:rPr lang="en-GB"/>
              <a:t>Nearly 7,000 full-time learners.</a:t>
            </a:r>
          </a:p>
          <a:p>
            <a:pPr>
              <a:buFont typeface="Wingdings" panose="05000000000000000000" pitchFamily="2" charset="2"/>
              <a:buChar char="§"/>
            </a:pPr>
            <a:r>
              <a:rPr lang="en-GB"/>
              <a:t>Recognised as Britain's largest college.</a:t>
            </a:r>
          </a:p>
          <a:p>
            <a:pPr>
              <a:buFont typeface="Wingdings" panose="05000000000000000000" pitchFamily="2" charset="2"/>
              <a:buChar char="§"/>
            </a:pPr>
            <a:r>
              <a:rPr lang="en-GB"/>
              <a:t>Significant contribution to skills development across the region. </a:t>
            </a:r>
            <a:endParaRPr lang="en-US"/>
          </a:p>
          <a:p>
            <a:endParaRPr lang="en-GB"/>
          </a:p>
        </p:txBody>
      </p:sp>
    </p:spTree>
    <p:extLst>
      <p:ext uri="{BB962C8B-B14F-4D97-AF65-F5344CB8AC3E}">
        <p14:creationId xmlns:p14="http://schemas.microsoft.com/office/powerpoint/2010/main" val="1313940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FFF1C-F9A2-98E0-53C2-3D216EC5C4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DF5A9-5E24-F3DA-11DF-4885E5A80318}"/>
              </a:ext>
            </a:extLst>
          </p:cNvPr>
          <p:cNvSpPr>
            <a:spLocks noGrp="1"/>
          </p:cNvSpPr>
          <p:nvPr>
            <p:ph idx="1"/>
          </p:nvPr>
        </p:nvSpPr>
        <p:spPr/>
        <p:txBody>
          <a:bodyPr>
            <a:normAutofit fontScale="92500"/>
          </a:bodyPr>
          <a:lstStyle/>
          <a:p>
            <a:pPr marL="0" indent="0">
              <a:buNone/>
            </a:pPr>
            <a:r>
              <a:rPr lang="en-GB" b="1" dirty="0"/>
              <a:t>Campus Development and Investment</a:t>
            </a:r>
            <a:endParaRPr lang="en-GB" dirty="0"/>
          </a:p>
          <a:p>
            <a:pPr marL="0" indent="0">
              <a:buNone/>
            </a:pPr>
            <a:r>
              <a:rPr lang="en-GB" b="1" dirty="0"/>
              <a:t>Modern Facilities for Modern Learning</a:t>
            </a:r>
          </a:p>
          <a:p>
            <a:pPr marL="0" indent="0">
              <a:buNone/>
            </a:pPr>
            <a:endParaRPr lang="en-GB" dirty="0"/>
          </a:p>
          <a:p>
            <a:pPr lvl="0">
              <a:buFont typeface="Wingdings" panose="05000000000000000000" pitchFamily="2" charset="2"/>
              <a:buChar char="§"/>
            </a:pPr>
            <a:r>
              <a:rPr lang="en-GB" dirty="0"/>
              <a:t>Development of key campuses across Sheffield.</a:t>
            </a:r>
          </a:p>
          <a:p>
            <a:pPr lvl="0">
              <a:buFont typeface="Wingdings" panose="05000000000000000000" pitchFamily="2" charset="2"/>
              <a:buChar char="§"/>
            </a:pPr>
            <a:r>
              <a:rPr lang="en-GB" dirty="0"/>
              <a:t>Expansion of vocational and technical training facilities.</a:t>
            </a:r>
          </a:p>
          <a:p>
            <a:pPr lvl="0">
              <a:buFont typeface="Wingdings" panose="05000000000000000000" pitchFamily="2" charset="2"/>
              <a:buChar char="§"/>
            </a:pPr>
            <a:r>
              <a:rPr lang="en-GB" dirty="0"/>
              <a:t>Hillsborough Campus became a major learning centre.</a:t>
            </a:r>
          </a:p>
          <a:p>
            <a:pPr>
              <a:buFont typeface="Wingdings" panose="05000000000000000000" pitchFamily="2" charset="2"/>
              <a:buChar char="§"/>
            </a:pPr>
            <a:r>
              <a:rPr lang="en-GB" dirty="0"/>
              <a:t>Continued investment in student experience and industry-standard environments</a:t>
            </a:r>
          </a:p>
        </p:txBody>
      </p:sp>
      <p:sp>
        <p:nvSpPr>
          <p:cNvPr id="6" name="Content Placeholder 5">
            <a:extLst>
              <a:ext uri="{FF2B5EF4-FFF2-40B4-BE49-F238E27FC236}">
                <a16:creationId xmlns:a16="http://schemas.microsoft.com/office/drawing/2014/main" id="{9CB64E17-B37E-EE78-FCA4-EAAF89863E31}"/>
              </a:ext>
            </a:extLst>
          </p:cNvPr>
          <p:cNvSpPr>
            <a:spLocks noGrp="1"/>
          </p:cNvSpPr>
          <p:nvPr>
            <p:ph idx="10"/>
          </p:nvPr>
        </p:nvSpPr>
        <p:spPr/>
        <p:txBody>
          <a:bodyPr>
            <a:normAutofit fontScale="92500"/>
          </a:bodyPr>
          <a:lstStyle/>
          <a:p>
            <a:pPr marL="0" indent="0">
              <a:buNone/>
            </a:pPr>
            <a:r>
              <a:rPr lang="en-GB" b="1" dirty="0"/>
              <a:t>Innovation and Employer Engagement</a:t>
            </a:r>
            <a:endParaRPr lang="en-GB" dirty="0"/>
          </a:p>
          <a:p>
            <a:pPr marL="0" indent="0">
              <a:buNone/>
            </a:pPr>
            <a:r>
              <a:rPr lang="en-GB" b="1" dirty="0"/>
              <a:t>Responding to Workforce Needs</a:t>
            </a:r>
          </a:p>
          <a:p>
            <a:pPr marL="0" indent="0">
              <a:buNone/>
            </a:pPr>
            <a:endParaRPr lang="en-GB" dirty="0"/>
          </a:p>
          <a:p>
            <a:pPr marL="0" lvl="0" indent="0">
              <a:buNone/>
            </a:pPr>
            <a:r>
              <a:rPr lang="en-GB" dirty="0"/>
              <a:t>Strong focus on employability and skills.</a:t>
            </a:r>
          </a:p>
          <a:p>
            <a:pPr marL="0" lvl="0" indent="0">
              <a:buNone/>
            </a:pPr>
            <a:r>
              <a:rPr lang="en-GB" dirty="0"/>
              <a:t>Development of employer-responsive training programmes.</a:t>
            </a:r>
          </a:p>
          <a:p>
            <a:pPr marL="0" lvl="0" indent="0">
              <a:buNone/>
            </a:pPr>
            <a:r>
              <a:rPr lang="en-GB" dirty="0"/>
              <a:t>Launch of pioneering customer service training for taxi drivers in 2012.</a:t>
            </a:r>
          </a:p>
          <a:p>
            <a:pPr marL="0" indent="0">
              <a:buNone/>
            </a:pPr>
            <a:r>
              <a:rPr lang="en-GB" dirty="0"/>
              <a:t>Growing apprenticeship provision supporting regional economic growth. </a:t>
            </a:r>
          </a:p>
        </p:txBody>
      </p:sp>
    </p:spTree>
    <p:extLst>
      <p:ext uri="{BB962C8B-B14F-4D97-AF65-F5344CB8AC3E}">
        <p14:creationId xmlns:p14="http://schemas.microsoft.com/office/powerpoint/2010/main" val="1363613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50A71-66F1-123A-5F38-F48F106087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E43B8-8241-F5DF-651F-4DCE0D172BFB}"/>
              </a:ext>
            </a:extLst>
          </p:cNvPr>
          <p:cNvSpPr>
            <a:spLocks noGrp="1"/>
          </p:cNvSpPr>
          <p:nvPr>
            <p:ph idx="1"/>
          </p:nvPr>
        </p:nvSpPr>
        <p:spPr/>
        <p:txBody>
          <a:bodyPr>
            <a:normAutofit/>
          </a:bodyPr>
          <a:lstStyle/>
          <a:p>
            <a:pPr marL="0" indent="0">
              <a:buNone/>
            </a:pPr>
            <a:r>
              <a:rPr lang="en-GB" b="1" dirty="0"/>
              <a:t>Recognition and Cultural Impact</a:t>
            </a:r>
            <a:endParaRPr lang="en-GB" dirty="0"/>
          </a:p>
          <a:p>
            <a:pPr marL="0" indent="0">
              <a:buNone/>
            </a:pPr>
            <a:r>
              <a:rPr lang="en-GB" b="1" dirty="0"/>
              <a:t>A College Embedded in the Community</a:t>
            </a:r>
          </a:p>
          <a:p>
            <a:pPr marL="0" indent="0">
              <a:buNone/>
            </a:pPr>
            <a:endParaRPr lang="en-GB" dirty="0"/>
          </a:p>
          <a:p>
            <a:pPr lvl="0">
              <a:buFont typeface="Wingdings" panose="05000000000000000000" pitchFamily="2" charset="2"/>
              <a:buChar char="§"/>
            </a:pPr>
            <a:r>
              <a:rPr lang="en-GB" dirty="0"/>
              <a:t>Former Norton Campus featured in This Is England '90.</a:t>
            </a:r>
          </a:p>
          <a:p>
            <a:pPr lvl="0">
              <a:buFont typeface="Wingdings" panose="05000000000000000000" pitchFamily="2" charset="2"/>
              <a:buChar char="§"/>
            </a:pPr>
            <a:r>
              <a:rPr lang="en-GB" dirty="0"/>
              <a:t>Continued role as a key educational institution within Sheffield.</a:t>
            </a:r>
          </a:p>
          <a:p>
            <a:pPr>
              <a:buFont typeface="Wingdings" panose="05000000000000000000" pitchFamily="2" charset="2"/>
              <a:buChar char="§"/>
            </a:pPr>
            <a:r>
              <a:rPr lang="en-GB" dirty="0"/>
              <a:t>Strong partnerships with employers, universities and community organisations. </a:t>
            </a:r>
          </a:p>
        </p:txBody>
      </p:sp>
      <p:sp>
        <p:nvSpPr>
          <p:cNvPr id="6" name="Content Placeholder 5">
            <a:extLst>
              <a:ext uri="{FF2B5EF4-FFF2-40B4-BE49-F238E27FC236}">
                <a16:creationId xmlns:a16="http://schemas.microsoft.com/office/drawing/2014/main" id="{B46AEBE4-D1D8-8A2C-68D5-855F6477AB2F}"/>
              </a:ext>
            </a:extLst>
          </p:cNvPr>
          <p:cNvSpPr>
            <a:spLocks noGrp="1"/>
          </p:cNvSpPr>
          <p:nvPr>
            <p:ph idx="10"/>
          </p:nvPr>
        </p:nvSpPr>
        <p:spPr/>
        <p:txBody>
          <a:bodyPr>
            <a:normAutofit/>
          </a:bodyPr>
          <a:lstStyle/>
          <a:p>
            <a:pPr marL="0" indent="0">
              <a:buNone/>
            </a:pPr>
            <a:r>
              <a:rPr lang="en-GB" b="1" dirty="0"/>
              <a:t>The College Today</a:t>
            </a:r>
            <a:endParaRPr lang="en-GB" dirty="0"/>
          </a:p>
          <a:p>
            <a:pPr marL="0" indent="0">
              <a:buNone/>
            </a:pPr>
            <a:r>
              <a:rPr lang="en-GB" b="1" dirty="0"/>
              <a:t>Leading Further Education in South Yorkshire</a:t>
            </a:r>
          </a:p>
          <a:p>
            <a:pPr marL="0" indent="0">
              <a:buNone/>
            </a:pPr>
            <a:endParaRPr lang="en-GB" dirty="0"/>
          </a:p>
          <a:p>
            <a:pPr lvl="0">
              <a:buFont typeface="Wingdings" panose="05000000000000000000" pitchFamily="2" charset="2"/>
              <a:buChar char="§"/>
            </a:pPr>
            <a:r>
              <a:rPr lang="en-GB" dirty="0"/>
              <a:t>Approximately 13,500 learners.</a:t>
            </a:r>
          </a:p>
          <a:p>
            <a:pPr lvl="0">
              <a:buFont typeface="Wingdings" panose="05000000000000000000" pitchFamily="2" charset="2"/>
              <a:buChar char="§"/>
            </a:pPr>
            <a:r>
              <a:rPr lang="en-GB" dirty="0"/>
              <a:t>More than 2,500 apprentices.</a:t>
            </a:r>
          </a:p>
          <a:p>
            <a:pPr lvl="0">
              <a:buFont typeface="Wingdings" panose="05000000000000000000" pitchFamily="2" charset="2"/>
              <a:buChar char="§"/>
            </a:pPr>
            <a:r>
              <a:rPr lang="en-GB" dirty="0"/>
              <a:t>Wide-ranging curriculum from entry level to higher education.</a:t>
            </a:r>
          </a:p>
          <a:p>
            <a:pPr>
              <a:buFont typeface="Wingdings" panose="05000000000000000000" pitchFamily="2" charset="2"/>
              <a:buChar char="§"/>
            </a:pPr>
            <a:r>
              <a:rPr lang="en-GB" dirty="0"/>
              <a:t>Driving social mobility, skills development and economic prosperity. </a:t>
            </a:r>
          </a:p>
        </p:txBody>
      </p:sp>
    </p:spTree>
    <p:extLst>
      <p:ext uri="{BB962C8B-B14F-4D97-AF65-F5344CB8AC3E}">
        <p14:creationId xmlns:p14="http://schemas.microsoft.com/office/powerpoint/2010/main" val="178157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62A26-06EF-E199-1F34-DE0820DA6F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BB3BC-1C0D-E4D3-BEAF-7015D4F2DFB0}"/>
              </a:ext>
            </a:extLst>
          </p:cNvPr>
          <p:cNvSpPr>
            <a:spLocks noGrp="1"/>
          </p:cNvSpPr>
          <p:nvPr>
            <p:ph type="title"/>
          </p:nvPr>
        </p:nvSpPr>
        <p:spPr/>
        <p:txBody>
          <a:bodyPr>
            <a:normAutofit fontScale="90000"/>
          </a:bodyPr>
          <a:lstStyle/>
          <a:p>
            <a:pPr algn="ctr"/>
            <a:r>
              <a:rPr lang="en-GB" b="1" dirty="0">
                <a:solidFill>
                  <a:schemeClr val="tx1"/>
                </a:solidFill>
              </a:rPr>
              <a:t>Over Three Decades of Success</a:t>
            </a:r>
            <a:br>
              <a:rPr lang="en-GB" b="1" dirty="0"/>
            </a:br>
            <a:endParaRPr lang="en-US" dirty="0"/>
          </a:p>
        </p:txBody>
      </p:sp>
      <p:sp>
        <p:nvSpPr>
          <p:cNvPr id="3" name="Content Placeholder 2">
            <a:extLst>
              <a:ext uri="{FF2B5EF4-FFF2-40B4-BE49-F238E27FC236}">
                <a16:creationId xmlns:a16="http://schemas.microsoft.com/office/drawing/2014/main" id="{7983C027-7CDB-EF32-9FC3-DBCDF0FBDB0C}"/>
              </a:ext>
            </a:extLst>
          </p:cNvPr>
          <p:cNvSpPr>
            <a:spLocks noGrp="1"/>
          </p:cNvSpPr>
          <p:nvPr>
            <p:ph idx="1"/>
          </p:nvPr>
        </p:nvSpPr>
        <p:spPr/>
        <p:txBody>
          <a:bodyPr/>
          <a:lstStyle/>
          <a:p>
            <a:pPr>
              <a:buFont typeface="Wingdings" panose="05000000000000000000" pitchFamily="2" charset="2"/>
              <a:buChar char="Ø"/>
            </a:pPr>
            <a:r>
              <a:rPr lang="en-GB" dirty="0"/>
              <a:t>Created through the merger of six colleges</a:t>
            </a:r>
          </a:p>
          <a:p>
            <a:pPr>
              <a:buFont typeface="Wingdings" panose="05000000000000000000" pitchFamily="2" charset="2"/>
              <a:buChar char="Ø"/>
            </a:pPr>
            <a:r>
              <a:rPr lang="en-GB" dirty="0"/>
              <a:t>Became Britain's largest college</a:t>
            </a:r>
          </a:p>
          <a:p>
            <a:pPr>
              <a:buFont typeface="Wingdings" panose="05000000000000000000" pitchFamily="2" charset="2"/>
              <a:buChar char="Ø"/>
            </a:pPr>
            <a:r>
              <a:rPr lang="en-GB" dirty="0"/>
              <a:t>Expanded technical and vocational excellence</a:t>
            </a:r>
          </a:p>
          <a:p>
            <a:pPr>
              <a:buFont typeface="Wingdings" panose="05000000000000000000" pitchFamily="2" charset="2"/>
              <a:buChar char="Ø"/>
            </a:pPr>
            <a:r>
              <a:rPr lang="en-GB" dirty="0"/>
              <a:t>Developed strong employer partnerships</a:t>
            </a:r>
          </a:p>
          <a:p>
            <a:pPr>
              <a:buFont typeface="Wingdings" panose="05000000000000000000" pitchFamily="2" charset="2"/>
              <a:buChar char="Ø"/>
            </a:pPr>
            <a:r>
              <a:rPr lang="en-GB" dirty="0"/>
              <a:t>Supported thousands of learners into employment and higher education</a:t>
            </a:r>
          </a:p>
          <a:p>
            <a:pPr>
              <a:buFont typeface="Wingdings" panose="05000000000000000000" pitchFamily="2" charset="2"/>
              <a:buChar char="Ø"/>
            </a:pPr>
            <a:r>
              <a:rPr lang="en-GB" dirty="0"/>
              <a:t>Continues to transform lives through learning</a:t>
            </a:r>
          </a:p>
          <a:p>
            <a:endParaRPr lang="en-US" dirty="0"/>
          </a:p>
        </p:txBody>
      </p:sp>
    </p:spTree>
    <p:extLst>
      <p:ext uri="{BB962C8B-B14F-4D97-AF65-F5344CB8AC3E}">
        <p14:creationId xmlns:p14="http://schemas.microsoft.com/office/powerpoint/2010/main" val="2135951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74B7C-EC45-8F9E-AC4E-1B1585FFEB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4F6B7C-2859-9B26-E8E5-F7A5F3E3DABC}"/>
              </a:ext>
            </a:extLst>
          </p:cNvPr>
          <p:cNvSpPr>
            <a:spLocks noGrp="1"/>
          </p:cNvSpPr>
          <p:nvPr>
            <p:ph type="title"/>
          </p:nvPr>
        </p:nvSpPr>
        <p:spPr/>
        <p:txBody>
          <a:bodyPr>
            <a:normAutofit fontScale="90000"/>
          </a:bodyPr>
          <a:lstStyle/>
          <a:p>
            <a:pPr algn="ctr"/>
            <a:r>
              <a:rPr lang="en-GB" b="1" dirty="0">
                <a:solidFill>
                  <a:schemeClr val="tx1"/>
                </a:solidFill>
              </a:rPr>
              <a:t>Looking Forward</a:t>
            </a:r>
            <a:br>
              <a:rPr lang="en-GB" b="1" dirty="0"/>
            </a:br>
            <a:endParaRPr lang="en-US" dirty="0"/>
          </a:p>
        </p:txBody>
      </p:sp>
      <p:sp>
        <p:nvSpPr>
          <p:cNvPr id="3" name="Content Placeholder 2">
            <a:extLst>
              <a:ext uri="{FF2B5EF4-FFF2-40B4-BE49-F238E27FC236}">
                <a16:creationId xmlns:a16="http://schemas.microsoft.com/office/drawing/2014/main" id="{9912ED3D-E79F-5AA4-0FAA-BE4FD69B8FA2}"/>
              </a:ext>
            </a:extLst>
          </p:cNvPr>
          <p:cNvSpPr>
            <a:spLocks noGrp="1"/>
          </p:cNvSpPr>
          <p:nvPr>
            <p:ph idx="1"/>
          </p:nvPr>
        </p:nvSpPr>
        <p:spPr/>
        <p:txBody>
          <a:bodyPr/>
          <a:lstStyle/>
          <a:p>
            <a:pPr marL="0" indent="0" algn="ctr">
              <a:buNone/>
            </a:pPr>
            <a:r>
              <a:rPr lang="en-GB" i="1" dirty="0"/>
              <a:t>"From its beginnings as a bold educational reform, The Sheffield College has evolved into a cornerstone of learning, skills and opportunity for Sheffield and South Yorkshire."</a:t>
            </a:r>
            <a:endParaRPr lang="en-GB" dirty="0"/>
          </a:p>
          <a:p>
            <a:pPr marL="0" indent="0" algn="ctr">
              <a:buNone/>
            </a:pPr>
            <a:endParaRPr lang="en-GB" b="1" dirty="0"/>
          </a:p>
          <a:p>
            <a:pPr marL="0" indent="0" algn="ctr">
              <a:buNone/>
            </a:pPr>
            <a:r>
              <a:rPr lang="en-GB" b="1" dirty="0"/>
              <a:t>30+ years of transforming lives, strengthening communities, and shaping future careers</a:t>
            </a:r>
            <a:endParaRPr lang="en-GB" dirty="0"/>
          </a:p>
          <a:p>
            <a:endParaRPr lang="en-US" dirty="0"/>
          </a:p>
        </p:txBody>
      </p:sp>
    </p:spTree>
    <p:extLst>
      <p:ext uri="{BB962C8B-B14F-4D97-AF65-F5344CB8AC3E}">
        <p14:creationId xmlns:p14="http://schemas.microsoft.com/office/powerpoint/2010/main" val="2434333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CE418-B3F7-161E-8419-02680221F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7351A2-8C86-0652-FEF6-A4515AD2C2D0}"/>
              </a:ext>
            </a:extLst>
          </p:cNvPr>
          <p:cNvSpPr>
            <a:spLocks noGrp="1"/>
          </p:cNvSpPr>
          <p:nvPr>
            <p:ph type="title"/>
          </p:nvPr>
        </p:nvSpPr>
        <p:spPr/>
        <p:txBody>
          <a:bodyPr/>
          <a:lstStyle/>
          <a:p>
            <a:pPr algn="ctr"/>
            <a:r>
              <a:rPr lang="en-US" b="1" dirty="0"/>
              <a:t>Then the Employment Services Agency was Born </a:t>
            </a:r>
          </a:p>
        </p:txBody>
      </p:sp>
      <p:pic>
        <p:nvPicPr>
          <p:cNvPr id="5" name="Content Placeholder 4">
            <a:extLst>
              <a:ext uri="{FF2B5EF4-FFF2-40B4-BE49-F238E27FC236}">
                <a16:creationId xmlns:a16="http://schemas.microsoft.com/office/drawing/2014/main" id="{51FBED0A-B068-94C3-B85B-ED616DEEE1B0}"/>
              </a:ext>
            </a:extLst>
          </p:cNvPr>
          <p:cNvPicPr>
            <a:picLocks noGrp="1" noChangeAspect="1"/>
          </p:cNvPicPr>
          <p:nvPr>
            <p:ph idx="1"/>
          </p:nvPr>
        </p:nvPicPr>
        <p:blipFill>
          <a:blip r:embed="rId3"/>
          <a:stretch>
            <a:fillRect/>
          </a:stretch>
        </p:blipFill>
        <p:spPr>
          <a:xfrm>
            <a:off x="336550" y="3259322"/>
            <a:ext cx="11349038" cy="2798393"/>
          </a:xfrm>
          <a:prstGeom prst="rect">
            <a:avLst/>
          </a:prstGeom>
        </p:spPr>
      </p:pic>
    </p:spTree>
    <p:extLst>
      <p:ext uri="{BB962C8B-B14F-4D97-AF65-F5344CB8AC3E}">
        <p14:creationId xmlns:p14="http://schemas.microsoft.com/office/powerpoint/2010/main" val="692608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B948D1D-3228-46D4-8C82-736FA88AEA2C}"/>
              </a:ext>
            </a:extLst>
          </p:cNvPr>
          <p:cNvPicPr>
            <a:picLocks noGrp="1" noChangeAspect="1"/>
          </p:cNvPicPr>
          <p:nvPr>
            <p:ph idx="1"/>
          </p:nvPr>
        </p:nvPicPr>
        <p:blipFill>
          <a:blip r:embed="rId2"/>
          <a:stretch>
            <a:fillRect/>
          </a:stretch>
        </p:blipFill>
        <p:spPr>
          <a:xfrm>
            <a:off x="4038600" y="1485900"/>
            <a:ext cx="3313113" cy="2333625"/>
          </a:xfrm>
          <a:prstGeom prst="rect">
            <a:avLst/>
          </a:prstGeom>
        </p:spPr>
      </p:pic>
      <p:pic>
        <p:nvPicPr>
          <p:cNvPr id="5" name="Picture 4">
            <a:extLst>
              <a:ext uri="{FF2B5EF4-FFF2-40B4-BE49-F238E27FC236}">
                <a16:creationId xmlns:a16="http://schemas.microsoft.com/office/drawing/2014/main" id="{D558C5BB-0503-4BB2-8E0C-29BD6C467CD0}"/>
              </a:ext>
            </a:extLst>
          </p:cNvPr>
          <p:cNvPicPr>
            <a:picLocks noChangeAspect="1"/>
          </p:cNvPicPr>
          <p:nvPr/>
        </p:nvPicPr>
        <p:blipFill>
          <a:blip r:embed="rId3"/>
          <a:stretch>
            <a:fillRect/>
          </a:stretch>
        </p:blipFill>
        <p:spPr>
          <a:xfrm>
            <a:off x="4038600" y="3868738"/>
            <a:ext cx="1498600" cy="1498600"/>
          </a:xfrm>
          <a:prstGeom prst="rect">
            <a:avLst/>
          </a:prstGeom>
        </p:spPr>
      </p:pic>
      <p:pic>
        <p:nvPicPr>
          <p:cNvPr id="6" name="Picture 5">
            <a:extLst>
              <a:ext uri="{FF2B5EF4-FFF2-40B4-BE49-F238E27FC236}">
                <a16:creationId xmlns:a16="http://schemas.microsoft.com/office/drawing/2014/main" id="{BDBF0341-B8E5-497D-9724-792FD0A0E15D}"/>
              </a:ext>
            </a:extLst>
          </p:cNvPr>
          <p:cNvPicPr>
            <a:picLocks noChangeAspect="1"/>
          </p:cNvPicPr>
          <p:nvPr/>
        </p:nvPicPr>
        <p:blipFill>
          <a:blip r:embed="rId4"/>
          <a:stretch>
            <a:fillRect/>
          </a:stretch>
        </p:blipFill>
        <p:spPr>
          <a:xfrm>
            <a:off x="5586413" y="3868738"/>
            <a:ext cx="1766888" cy="1498600"/>
          </a:xfrm>
          <a:prstGeom prst="rect">
            <a:avLst/>
          </a:prstGeom>
        </p:spPr>
      </p:pic>
      <p:pic>
        <p:nvPicPr>
          <p:cNvPr id="1026" name="Picture 2" descr="What is sucess according to you? - Share Your Story - Quora">
            <a:extLst>
              <a:ext uri="{FF2B5EF4-FFF2-40B4-BE49-F238E27FC236}">
                <a16:creationId xmlns:a16="http://schemas.microsoft.com/office/drawing/2014/main" id="{3763FB7C-E603-4015-988D-41B3671B55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0926" y="1485900"/>
            <a:ext cx="3249182" cy="3297738"/>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209D004-8884-6B51-F536-AAB5E55DCDDB}"/>
              </a:ext>
            </a:extLst>
          </p:cNvPr>
          <p:cNvSpPr>
            <a:spLocks noGrp="1"/>
          </p:cNvSpPr>
          <p:nvPr>
            <p:ph type="title"/>
          </p:nvPr>
        </p:nvSpPr>
        <p:spPr>
          <a:xfrm>
            <a:off x="640080" y="2074363"/>
            <a:ext cx="2752354" cy="2709275"/>
          </a:xfrm>
          <a:prstGeom prst="ellipse">
            <a:avLst/>
          </a:prstGeom>
          <a:solidFill>
            <a:schemeClr val="tx1">
              <a:lumMod val="85000"/>
              <a:lumOff val="15000"/>
            </a:schemeClr>
          </a:solidFill>
          <a:ln w="174625" cmpd="thinThick">
            <a:solidFill>
              <a:schemeClr val="tx1">
                <a:lumMod val="85000"/>
                <a:lumOff val="15000"/>
              </a:schemeClr>
            </a:solidFill>
          </a:ln>
        </p:spPr>
        <p:txBody>
          <a:bodyPr vert="horz" lIns="91440" tIns="45720" rIns="91440" bIns="45720" rtlCol="0" anchor="ctr">
            <a:normAutofit/>
          </a:bodyPr>
          <a:lstStyle/>
          <a:p>
            <a:pPr algn="ctr"/>
            <a:r>
              <a:rPr lang="en-US" sz="2600" b="1" kern="1200" dirty="0">
                <a:solidFill>
                  <a:schemeClr val="bg1"/>
                </a:solidFill>
                <a:latin typeface="+mj-lt"/>
                <a:ea typeface="+mj-ea"/>
                <a:cs typeface="+mj-cs"/>
              </a:rPr>
              <a:t>Why the Employment Services Agency? </a:t>
            </a:r>
            <a:br>
              <a:rPr lang="en-US" sz="2600" b="1" kern="1200" dirty="0">
                <a:solidFill>
                  <a:schemeClr val="bg1"/>
                </a:solidFill>
                <a:latin typeface="+mj-lt"/>
                <a:ea typeface="+mj-ea"/>
                <a:cs typeface="+mj-cs"/>
              </a:rPr>
            </a:br>
            <a:endParaRPr lang="en-US" sz="2600" kern="1200" dirty="0">
              <a:solidFill>
                <a:schemeClr val="bg1"/>
              </a:solidFill>
              <a:latin typeface="+mj-lt"/>
              <a:ea typeface="+mj-ea"/>
              <a:cs typeface="+mj-cs"/>
            </a:endParaRPr>
          </a:p>
        </p:txBody>
      </p:sp>
    </p:spTree>
    <p:extLst>
      <p:ext uri="{BB962C8B-B14F-4D97-AF65-F5344CB8AC3E}">
        <p14:creationId xmlns:p14="http://schemas.microsoft.com/office/powerpoint/2010/main" val="1935508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3">
            <a:extLst>
              <a:ext uri="{FF2B5EF4-FFF2-40B4-BE49-F238E27FC236}">
                <a16:creationId xmlns:a16="http://schemas.microsoft.com/office/drawing/2014/main" id="{AAFADAA5-59A5-E06E-6291-E3F27A0DC9F2}"/>
              </a:ext>
            </a:extLst>
          </p:cNvPr>
          <p:cNvGraphicFramePr>
            <a:graphicFrameLocks noGrp="1"/>
          </p:cNvGraphicFramePr>
          <p:nvPr>
            <p:ph idx="1"/>
          </p:nvPr>
        </p:nvGraphicFramePr>
        <p:xfrm>
          <a:off x="336885" y="1376413"/>
          <a:ext cx="4812632" cy="5216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5">
            <a:extLst>
              <a:ext uri="{FF2B5EF4-FFF2-40B4-BE49-F238E27FC236}">
                <a16:creationId xmlns:a16="http://schemas.microsoft.com/office/drawing/2014/main" id="{C84DF144-5A9A-40D6-B933-5E1FF0FBA8F8}"/>
              </a:ext>
            </a:extLst>
          </p:cNvPr>
          <p:cNvPicPr>
            <a:picLocks noGrp="1" noChangeAspect="1"/>
          </p:cNvPicPr>
          <p:nvPr>
            <p:ph idx="10"/>
          </p:nvPr>
        </p:nvPicPr>
        <p:blipFill rotWithShape="1">
          <a:blip r:embed="rId7"/>
          <a:srcRect l="24609" t="22206" r="32734" b="20295"/>
          <a:stretch/>
        </p:blipFill>
        <p:spPr>
          <a:xfrm>
            <a:off x="5448300" y="2261811"/>
            <a:ext cx="4811713" cy="3445629"/>
          </a:xfrm>
          <a:prstGeom prst="rect">
            <a:avLst/>
          </a:prstGeom>
        </p:spPr>
      </p:pic>
    </p:spTree>
    <p:extLst>
      <p:ext uri="{BB962C8B-B14F-4D97-AF65-F5344CB8AC3E}">
        <p14:creationId xmlns:p14="http://schemas.microsoft.com/office/powerpoint/2010/main" val="3458562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Content Placeholder 3">
            <a:extLst>
              <a:ext uri="{FF2B5EF4-FFF2-40B4-BE49-F238E27FC236}">
                <a16:creationId xmlns:a16="http://schemas.microsoft.com/office/drawing/2014/main" id="{21DCA69A-3A3C-1849-9CC2-A2947B57A1D9}"/>
              </a:ext>
            </a:extLst>
          </p:cNvPr>
          <p:cNvGraphicFramePr>
            <a:graphicFrameLocks noGrp="1"/>
          </p:cNvGraphicFramePr>
          <p:nvPr>
            <p:ph idx="1"/>
          </p:nvPr>
        </p:nvGraphicFramePr>
        <p:xfrm>
          <a:off x="336885" y="1376413"/>
          <a:ext cx="4812632" cy="5216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5">
            <a:extLst>
              <a:ext uri="{FF2B5EF4-FFF2-40B4-BE49-F238E27FC236}">
                <a16:creationId xmlns:a16="http://schemas.microsoft.com/office/drawing/2014/main" id="{FEEFAB01-5FA6-41C4-A6FC-007AB41357E0}"/>
              </a:ext>
            </a:extLst>
          </p:cNvPr>
          <p:cNvPicPr>
            <a:picLocks noGrp="1" noChangeAspect="1"/>
          </p:cNvPicPr>
          <p:nvPr>
            <p:ph idx="10"/>
          </p:nvPr>
        </p:nvPicPr>
        <p:blipFill rotWithShape="1">
          <a:blip r:embed="rId7"/>
          <a:srcRect l="24141" t="29412" r="32813" b="6324"/>
          <a:stretch/>
        </p:blipFill>
        <p:spPr>
          <a:xfrm>
            <a:off x="5448300" y="2076514"/>
            <a:ext cx="4811713" cy="3816222"/>
          </a:xfrm>
          <a:prstGeom prst="rect">
            <a:avLst/>
          </a:prstGeom>
        </p:spPr>
      </p:pic>
    </p:spTree>
    <p:extLst>
      <p:ext uri="{BB962C8B-B14F-4D97-AF65-F5344CB8AC3E}">
        <p14:creationId xmlns:p14="http://schemas.microsoft.com/office/powerpoint/2010/main" val="1836683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person standing next to a table with a red tablecloth&#10;&#10;Description automatically generated">
            <a:extLst>
              <a:ext uri="{FF2B5EF4-FFF2-40B4-BE49-F238E27FC236}">
                <a16:creationId xmlns:a16="http://schemas.microsoft.com/office/drawing/2014/main" id="{4576193C-7167-4AC8-B978-8D2C9D19BDF2}"/>
              </a:ext>
            </a:extLst>
          </p:cNvPr>
          <p:cNvPicPr>
            <a:picLocks noChangeAspect="1"/>
          </p:cNvPicPr>
          <p:nvPr/>
        </p:nvPicPr>
        <p:blipFill>
          <a:blip r:embed="rId3">
            <a:extLst>
              <a:ext uri="{28A0092B-C50C-407E-A947-70E740481C1C}">
                <a14:useLocalDpi xmlns:a14="http://schemas.microsoft.com/office/drawing/2010/main" val="0"/>
              </a:ext>
            </a:extLst>
          </a:blip>
          <a:srcRect t="1172" b="23828"/>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331002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834DFE67-63A7-F45C-A42A-562765056020}"/>
              </a:ext>
            </a:extLst>
          </p:cNvPr>
          <p:cNvPicPr>
            <a:picLocks noChangeAspect="1"/>
          </p:cNvPicPr>
          <p:nvPr/>
        </p:nvPicPr>
        <p:blipFill>
          <a:blip r:embed="rId3"/>
          <a:stretch>
            <a:fillRect/>
          </a:stretch>
        </p:blipFill>
        <p:spPr>
          <a:xfrm>
            <a:off x="3339656" y="457200"/>
            <a:ext cx="5512688" cy="5943600"/>
          </a:xfrm>
          <a:prstGeom prst="rect">
            <a:avLst/>
          </a:prstGeom>
        </p:spPr>
      </p:pic>
    </p:spTree>
    <p:extLst>
      <p:ext uri="{BB962C8B-B14F-4D97-AF65-F5344CB8AC3E}">
        <p14:creationId xmlns:p14="http://schemas.microsoft.com/office/powerpoint/2010/main" val="4108877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4BB37-64CD-7559-0925-B5FC674C8A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19E13-7EED-5025-2770-7E6588D64895}"/>
              </a:ext>
            </a:extLst>
          </p:cNvPr>
          <p:cNvSpPr txBox="1">
            <a:spLocks/>
          </p:cNvSpPr>
          <p:nvPr/>
        </p:nvSpPr>
        <p:spPr>
          <a:xfrm>
            <a:off x="496541" y="2100944"/>
            <a:ext cx="2911194" cy="275813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600" b="0" i="0" u="none" strike="noStrike" kern="1200" cap="none" spc="0" normalizeH="0" baseline="0" noProof="0">
                <a:ln>
                  <a:noFill/>
                </a:ln>
                <a:solidFill>
                  <a:srgbClr val="FFFFFF"/>
                </a:solidFill>
                <a:effectLst/>
                <a:uLnTx/>
                <a:uFillTx/>
                <a:latin typeface="Calibri Light" panose="020F0302020204030204"/>
                <a:ea typeface="+mj-ea"/>
                <a:cs typeface="Arial" panose="020B0604020202020204" pitchFamily="34" charset="0"/>
              </a:rPr>
              <a:t>Businesses we are Collaborating with</a:t>
            </a:r>
            <a:endParaRPr kumimoji="0" lang="en-US" sz="2600" b="0" i="0" u="none" strike="noStrike" kern="1200" cap="none" spc="0" normalizeH="0" baseline="0" noProof="0" dirty="0">
              <a:ln>
                <a:noFill/>
              </a:ln>
              <a:solidFill>
                <a:srgbClr val="FFFFFF"/>
              </a:solidFill>
              <a:effectLst/>
              <a:uLnTx/>
              <a:uFillTx/>
              <a:latin typeface="Calibri Light" panose="020F0302020204030204"/>
              <a:ea typeface="+mj-ea"/>
              <a:cs typeface="Arial" panose="020B0604020202020204" pitchFamily="34" charset="0"/>
            </a:endParaRPr>
          </a:p>
        </p:txBody>
      </p:sp>
      <p:pic>
        <p:nvPicPr>
          <p:cNvPr id="4" name="Picture 3">
            <a:extLst>
              <a:ext uri="{FF2B5EF4-FFF2-40B4-BE49-F238E27FC236}">
                <a16:creationId xmlns:a16="http://schemas.microsoft.com/office/drawing/2014/main" id="{8AF10449-F799-16F0-054A-3E4DEDBD45A6}"/>
              </a:ext>
            </a:extLst>
          </p:cNvPr>
          <p:cNvPicPr>
            <a:picLocks noChangeAspect="1"/>
          </p:cNvPicPr>
          <p:nvPr/>
        </p:nvPicPr>
        <p:blipFill>
          <a:blip r:embed="rId2"/>
          <a:stretch>
            <a:fillRect/>
          </a:stretch>
        </p:blipFill>
        <p:spPr>
          <a:xfrm>
            <a:off x="3715193" y="960438"/>
            <a:ext cx="1549400" cy="1549400"/>
          </a:xfrm>
          <a:prstGeom prst="rect">
            <a:avLst/>
          </a:prstGeom>
        </p:spPr>
      </p:pic>
      <p:pic>
        <p:nvPicPr>
          <p:cNvPr id="6" name="Picture 5">
            <a:extLst>
              <a:ext uri="{FF2B5EF4-FFF2-40B4-BE49-F238E27FC236}">
                <a16:creationId xmlns:a16="http://schemas.microsoft.com/office/drawing/2014/main" id="{9BAF15C9-A6C7-ADC5-E4BC-0091DFBAF54B}"/>
              </a:ext>
            </a:extLst>
          </p:cNvPr>
          <p:cNvPicPr>
            <a:picLocks noChangeAspect="1"/>
          </p:cNvPicPr>
          <p:nvPr/>
        </p:nvPicPr>
        <p:blipFill>
          <a:blip r:embed="rId3"/>
          <a:stretch>
            <a:fillRect/>
          </a:stretch>
        </p:blipFill>
        <p:spPr>
          <a:xfrm>
            <a:off x="5394030" y="960438"/>
            <a:ext cx="2589213" cy="1549400"/>
          </a:xfrm>
          <a:prstGeom prst="rect">
            <a:avLst/>
          </a:prstGeom>
        </p:spPr>
      </p:pic>
      <p:pic>
        <p:nvPicPr>
          <p:cNvPr id="7" name="Content Placeholder 3">
            <a:extLst>
              <a:ext uri="{FF2B5EF4-FFF2-40B4-BE49-F238E27FC236}">
                <a16:creationId xmlns:a16="http://schemas.microsoft.com/office/drawing/2014/main" id="{BF920650-539C-CCD8-AAD1-64D3DADEA669}"/>
              </a:ext>
            </a:extLst>
          </p:cNvPr>
          <p:cNvPicPr>
            <a:picLocks noGrp="1" noChangeAspect="1"/>
          </p:cNvPicPr>
          <p:nvPr>
            <p:ph idx="1"/>
          </p:nvPr>
        </p:nvPicPr>
        <p:blipFill>
          <a:blip r:embed="rId4"/>
          <a:stretch>
            <a:fillRect/>
          </a:stretch>
        </p:blipFill>
        <p:spPr>
          <a:xfrm>
            <a:off x="8047038" y="966787"/>
            <a:ext cx="2556533" cy="2301875"/>
          </a:xfrm>
          <a:prstGeom prst="rect">
            <a:avLst/>
          </a:prstGeom>
        </p:spPr>
      </p:pic>
      <p:pic>
        <p:nvPicPr>
          <p:cNvPr id="9" name="Picture 8">
            <a:extLst>
              <a:ext uri="{FF2B5EF4-FFF2-40B4-BE49-F238E27FC236}">
                <a16:creationId xmlns:a16="http://schemas.microsoft.com/office/drawing/2014/main" id="{59C19E21-A667-A21D-600C-D2E1753F8702}"/>
              </a:ext>
            </a:extLst>
          </p:cNvPr>
          <p:cNvPicPr>
            <a:picLocks noChangeAspect="1"/>
          </p:cNvPicPr>
          <p:nvPr/>
        </p:nvPicPr>
        <p:blipFill>
          <a:blip r:embed="rId5"/>
          <a:stretch>
            <a:fillRect/>
          </a:stretch>
        </p:blipFill>
        <p:spPr>
          <a:xfrm>
            <a:off x="3743621" y="2608262"/>
            <a:ext cx="2182813" cy="1619250"/>
          </a:xfrm>
          <a:prstGeom prst="rect">
            <a:avLst/>
          </a:prstGeom>
        </p:spPr>
      </p:pic>
      <p:pic>
        <p:nvPicPr>
          <p:cNvPr id="11" name="Picture 10">
            <a:extLst>
              <a:ext uri="{FF2B5EF4-FFF2-40B4-BE49-F238E27FC236}">
                <a16:creationId xmlns:a16="http://schemas.microsoft.com/office/drawing/2014/main" id="{966676E3-E429-2F81-7A39-518258D9EF03}"/>
              </a:ext>
            </a:extLst>
          </p:cNvPr>
          <p:cNvPicPr>
            <a:picLocks noChangeAspect="1"/>
          </p:cNvPicPr>
          <p:nvPr/>
        </p:nvPicPr>
        <p:blipFill>
          <a:blip r:embed="rId6"/>
          <a:stretch>
            <a:fillRect/>
          </a:stretch>
        </p:blipFill>
        <p:spPr>
          <a:xfrm>
            <a:off x="5926434" y="2600326"/>
            <a:ext cx="1955800" cy="1619250"/>
          </a:xfrm>
          <a:prstGeom prst="rect">
            <a:avLst/>
          </a:prstGeom>
        </p:spPr>
      </p:pic>
      <p:pic>
        <p:nvPicPr>
          <p:cNvPr id="13" name="Picture 12">
            <a:extLst>
              <a:ext uri="{FF2B5EF4-FFF2-40B4-BE49-F238E27FC236}">
                <a16:creationId xmlns:a16="http://schemas.microsoft.com/office/drawing/2014/main" id="{EBD24158-6577-A80B-1D41-D8D38EFCBA75}"/>
              </a:ext>
            </a:extLst>
          </p:cNvPr>
          <p:cNvPicPr>
            <a:picLocks noChangeAspect="1"/>
          </p:cNvPicPr>
          <p:nvPr/>
        </p:nvPicPr>
        <p:blipFill>
          <a:blip r:embed="rId7"/>
          <a:stretch>
            <a:fillRect/>
          </a:stretch>
        </p:blipFill>
        <p:spPr>
          <a:xfrm>
            <a:off x="3666041" y="4304748"/>
            <a:ext cx="2497138" cy="1641475"/>
          </a:xfrm>
          <a:prstGeom prst="rect">
            <a:avLst/>
          </a:prstGeom>
        </p:spPr>
      </p:pic>
      <p:pic>
        <p:nvPicPr>
          <p:cNvPr id="15" name="Picture 14">
            <a:extLst>
              <a:ext uri="{FF2B5EF4-FFF2-40B4-BE49-F238E27FC236}">
                <a16:creationId xmlns:a16="http://schemas.microsoft.com/office/drawing/2014/main" id="{0FAE84DE-C1E7-E2DC-1F2C-890885559DC4}"/>
              </a:ext>
            </a:extLst>
          </p:cNvPr>
          <p:cNvPicPr>
            <a:picLocks noChangeAspect="1"/>
          </p:cNvPicPr>
          <p:nvPr/>
        </p:nvPicPr>
        <p:blipFill>
          <a:blip r:embed="rId8"/>
          <a:stretch>
            <a:fillRect/>
          </a:stretch>
        </p:blipFill>
        <p:spPr>
          <a:xfrm>
            <a:off x="6240759" y="4249738"/>
            <a:ext cx="1641475" cy="1641475"/>
          </a:xfrm>
          <a:prstGeom prst="rect">
            <a:avLst/>
          </a:prstGeom>
        </p:spPr>
      </p:pic>
      <p:pic>
        <p:nvPicPr>
          <p:cNvPr id="17" name="Picture 16">
            <a:extLst>
              <a:ext uri="{FF2B5EF4-FFF2-40B4-BE49-F238E27FC236}">
                <a16:creationId xmlns:a16="http://schemas.microsoft.com/office/drawing/2014/main" id="{D1366A2C-F5B9-CE16-97BB-0796BB1A0109}"/>
              </a:ext>
            </a:extLst>
          </p:cNvPr>
          <p:cNvPicPr>
            <a:picLocks noChangeAspect="1"/>
          </p:cNvPicPr>
          <p:nvPr/>
        </p:nvPicPr>
        <p:blipFill>
          <a:blip r:embed="rId9"/>
          <a:stretch>
            <a:fillRect/>
          </a:stretch>
        </p:blipFill>
        <p:spPr>
          <a:xfrm>
            <a:off x="7959814" y="3668160"/>
            <a:ext cx="2675992" cy="2159258"/>
          </a:xfrm>
          <a:prstGeom prst="rect">
            <a:avLst/>
          </a:prstGeom>
        </p:spPr>
      </p:pic>
      <p:pic>
        <p:nvPicPr>
          <p:cNvPr id="19" name="Picture 18">
            <a:extLst>
              <a:ext uri="{FF2B5EF4-FFF2-40B4-BE49-F238E27FC236}">
                <a16:creationId xmlns:a16="http://schemas.microsoft.com/office/drawing/2014/main" id="{FAF2764D-23A2-5F7D-7FD6-56307A54D3B9}"/>
              </a:ext>
            </a:extLst>
          </p:cNvPr>
          <p:cNvPicPr>
            <a:picLocks noChangeAspect="1"/>
          </p:cNvPicPr>
          <p:nvPr/>
        </p:nvPicPr>
        <p:blipFill>
          <a:blip r:embed="rId10"/>
          <a:stretch>
            <a:fillRect/>
          </a:stretch>
        </p:blipFill>
        <p:spPr>
          <a:xfrm>
            <a:off x="2239234" y="5070475"/>
            <a:ext cx="1381179" cy="1375040"/>
          </a:xfrm>
          <a:prstGeom prst="rect">
            <a:avLst/>
          </a:prstGeom>
        </p:spPr>
      </p:pic>
    </p:spTree>
    <p:extLst>
      <p:ext uri="{BB962C8B-B14F-4D97-AF65-F5344CB8AC3E}">
        <p14:creationId xmlns:p14="http://schemas.microsoft.com/office/powerpoint/2010/main" val="1928214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799B9-4A3B-9B6A-13DB-729FEAE162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C5B345C-D54F-F18A-9472-1C54AB71C178}"/>
              </a:ext>
            </a:extLst>
          </p:cNvPr>
          <p:cNvSpPr txBox="1"/>
          <p:nvPr/>
        </p:nvSpPr>
        <p:spPr>
          <a:xfrm>
            <a:off x="887819" y="1498722"/>
            <a:ext cx="8920716" cy="34163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000000"/>
                </a:solidFill>
                <a:effectLst/>
                <a:uLnTx/>
                <a:uFillTx/>
                <a:latin typeface="Arial"/>
                <a:ea typeface="+mn-ea"/>
                <a:cs typeface="+mn-cs"/>
              </a:rPr>
              <a:t>Removing Barriers, Raising Aspirations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50" normalizeH="0" baseline="0" noProof="0" dirty="0">
                <a:ln>
                  <a:noFill/>
                </a:ln>
                <a:solidFill>
                  <a:srgbClr val="000000"/>
                </a:solidFill>
                <a:effectLst/>
                <a:uLnTx/>
                <a:uFillTx/>
                <a:latin typeface="Arial"/>
                <a:ea typeface="+mn-ea"/>
                <a:cs typeface="+mn-cs"/>
              </a:rPr>
              <a:t>A Collaborative Employment‑Focused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5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50" normalizeH="0" baseline="0" noProof="0" dirty="0">
                <a:ln>
                  <a:noFill/>
                </a:ln>
                <a:solidFill>
                  <a:srgbClr val="000000"/>
                </a:solidFill>
                <a:effectLst/>
                <a:uLnTx/>
                <a:uFillTx/>
                <a:latin typeface="Arial"/>
                <a:ea typeface="+mn-ea"/>
                <a:cs typeface="+mn-cs"/>
              </a:rPr>
              <a:t> Approach to Widening Participation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50" normalizeH="0" baseline="0" noProof="0" dirty="0">
                <a:ln>
                  <a:noFill/>
                </a:ln>
                <a:solidFill>
                  <a:srgbClr val="000000"/>
                </a:solidFill>
                <a:effectLst/>
                <a:uLnTx/>
                <a:uFillTx/>
                <a:latin typeface="Arial"/>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50" normalizeH="0" baseline="0" noProof="0" dirty="0">
                <a:ln>
                  <a:noFill/>
                </a:ln>
                <a:solidFill>
                  <a:srgbClr val="000000"/>
                </a:solidFill>
                <a:effectLst/>
                <a:uLnTx/>
                <a:uFillTx/>
                <a:latin typeface="Arial"/>
                <a:ea typeface="+mn-ea"/>
                <a:cs typeface="+mn-cs"/>
              </a:rPr>
              <a:t>Pathways to Work Participants </a:t>
            </a:r>
            <a:endParaRPr kumimoji="0" lang="en-GB" sz="36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Picture 5" descr="About us | HeppSY">
            <a:extLst>
              <a:ext uri="{FF2B5EF4-FFF2-40B4-BE49-F238E27FC236}">
                <a16:creationId xmlns:a16="http://schemas.microsoft.com/office/drawing/2014/main" id="{D22DBA6A-9614-87C5-B3B1-86DEEF9D0A7D}"/>
              </a:ext>
            </a:extLst>
          </p:cNvPr>
          <p:cNvPicPr>
            <a:picLocks noChangeAspect="1"/>
          </p:cNvPicPr>
          <p:nvPr/>
        </p:nvPicPr>
        <p:blipFill>
          <a:blip r:embed="rId3"/>
          <a:stretch>
            <a:fillRect/>
          </a:stretch>
        </p:blipFill>
        <p:spPr>
          <a:xfrm>
            <a:off x="547578" y="5848376"/>
            <a:ext cx="2668772" cy="1009624"/>
          </a:xfrm>
          <a:prstGeom prst="rect">
            <a:avLst/>
          </a:prstGeom>
        </p:spPr>
      </p:pic>
      <p:pic>
        <p:nvPicPr>
          <p:cNvPr id="9" name="Picture 8">
            <a:extLst>
              <a:ext uri="{FF2B5EF4-FFF2-40B4-BE49-F238E27FC236}">
                <a16:creationId xmlns:a16="http://schemas.microsoft.com/office/drawing/2014/main" id="{ECF8C836-1318-934A-C8D1-31C0FEE036BD}"/>
              </a:ext>
            </a:extLst>
          </p:cNvPr>
          <p:cNvPicPr>
            <a:picLocks noChangeAspect="1"/>
          </p:cNvPicPr>
          <p:nvPr/>
        </p:nvPicPr>
        <p:blipFill>
          <a:blip r:embed="rId4"/>
          <a:stretch>
            <a:fillRect/>
          </a:stretch>
        </p:blipFill>
        <p:spPr>
          <a:xfrm>
            <a:off x="3556590" y="5986329"/>
            <a:ext cx="3429001" cy="714376"/>
          </a:xfrm>
          <a:prstGeom prst="rect">
            <a:avLst/>
          </a:prstGeom>
        </p:spPr>
      </p:pic>
      <p:pic>
        <p:nvPicPr>
          <p:cNvPr id="5" name="Picture 4">
            <a:extLst>
              <a:ext uri="{FF2B5EF4-FFF2-40B4-BE49-F238E27FC236}">
                <a16:creationId xmlns:a16="http://schemas.microsoft.com/office/drawing/2014/main" id="{F9C43C3E-2020-7BA3-8EED-EF33E281B1A1}"/>
              </a:ext>
            </a:extLst>
          </p:cNvPr>
          <p:cNvPicPr>
            <a:picLocks noChangeAspect="1"/>
          </p:cNvPicPr>
          <p:nvPr/>
        </p:nvPicPr>
        <p:blipFill>
          <a:blip r:embed="rId5"/>
          <a:stretch>
            <a:fillRect/>
          </a:stretch>
        </p:blipFill>
        <p:spPr>
          <a:xfrm>
            <a:off x="7417689" y="5625904"/>
            <a:ext cx="3409950" cy="1038225"/>
          </a:xfrm>
          <a:prstGeom prst="rect">
            <a:avLst/>
          </a:prstGeom>
        </p:spPr>
      </p:pic>
    </p:spTree>
    <p:extLst>
      <p:ext uri="{BB962C8B-B14F-4D97-AF65-F5344CB8AC3E}">
        <p14:creationId xmlns:p14="http://schemas.microsoft.com/office/powerpoint/2010/main" val="2721319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2DB7-CCFC-9B17-FD05-4FFF4B0F8B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AD3B18-C2D1-7B79-DE05-EE3AB13F4FCB}"/>
              </a:ext>
            </a:extLst>
          </p:cNvPr>
          <p:cNvSpPr>
            <a:spLocks noGrp="1"/>
          </p:cNvSpPr>
          <p:nvPr>
            <p:ph type="title"/>
          </p:nvPr>
        </p:nvSpPr>
        <p:spPr/>
        <p:txBody>
          <a:bodyPr/>
          <a:lstStyle/>
          <a:p>
            <a:r>
              <a:rPr lang="en-US" dirty="0"/>
              <a:t>Thank you </a:t>
            </a:r>
            <a:br>
              <a:rPr lang="en-US" dirty="0"/>
            </a:br>
            <a:r>
              <a:rPr lang="en-US" dirty="0"/>
              <a:t>The Sheffield College</a:t>
            </a:r>
          </a:p>
        </p:txBody>
      </p:sp>
    </p:spTree>
    <p:extLst>
      <p:ext uri="{BB962C8B-B14F-4D97-AF65-F5344CB8AC3E}">
        <p14:creationId xmlns:p14="http://schemas.microsoft.com/office/powerpoint/2010/main" val="1154609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550F-2653-88F0-A012-BD74CEEF67F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90E0EEB-C0F3-01BF-9F89-DD83A2D06DB9}"/>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43297177-5236-C50C-7DB2-37B7881F7219}"/>
              </a:ext>
            </a:extLst>
          </p:cNvPr>
          <p:cNvSpPr/>
          <p:nvPr/>
        </p:nvSpPr>
        <p:spPr>
          <a:xfrm>
            <a:off x="228600" y="975053"/>
            <a:ext cx="11691257"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Katy Pugh</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34D515EF-ED73-B697-424C-64F975F705E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32ADE28C-0B3F-2CAD-38E4-D17D507D7108}"/>
              </a:ext>
            </a:extLst>
          </p:cNvPr>
          <p:cNvPicPr>
            <a:picLocks noChangeAspect="1"/>
          </p:cNvPicPr>
          <p:nvPr/>
        </p:nvPicPr>
        <p:blipFill>
          <a:blip r:embed="rId3"/>
          <a:stretch>
            <a:fillRect/>
          </a:stretch>
        </p:blipFill>
        <p:spPr>
          <a:xfrm>
            <a:off x="4012978" y="2398851"/>
            <a:ext cx="4166044" cy="2060298"/>
          </a:xfrm>
          <a:prstGeom prst="rect">
            <a:avLst/>
          </a:prstGeom>
        </p:spPr>
      </p:pic>
    </p:spTree>
    <p:extLst>
      <p:ext uri="{BB962C8B-B14F-4D97-AF65-F5344CB8AC3E}">
        <p14:creationId xmlns:p14="http://schemas.microsoft.com/office/powerpoint/2010/main" val="3597181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6905C-9E2F-EEA0-E959-DA90DD139BBA}"/>
              </a:ext>
            </a:extLst>
          </p:cNvPr>
          <p:cNvSpPr>
            <a:spLocks noGrp="1"/>
          </p:cNvSpPr>
          <p:nvPr>
            <p:ph type="ctrTitle"/>
          </p:nvPr>
        </p:nvSpPr>
        <p:spPr/>
        <p:txBody>
          <a:bodyPr>
            <a:normAutofit/>
          </a:bodyPr>
          <a:lstStyle/>
          <a:p>
            <a:r>
              <a:rPr lang="en-US" dirty="0"/>
              <a:t>Money Guidance </a:t>
            </a:r>
          </a:p>
        </p:txBody>
      </p:sp>
      <p:sp>
        <p:nvSpPr>
          <p:cNvPr id="5" name="Subtitle 4">
            <a:extLst>
              <a:ext uri="{FF2B5EF4-FFF2-40B4-BE49-F238E27FC236}">
                <a16:creationId xmlns:a16="http://schemas.microsoft.com/office/drawing/2014/main" id="{370791A3-EF2E-8321-A2BA-FC117C43C4F4}"/>
              </a:ext>
            </a:extLst>
          </p:cNvPr>
          <p:cNvSpPr>
            <a:spLocks noGrp="1"/>
          </p:cNvSpPr>
          <p:nvPr>
            <p:ph type="subTitle" idx="1"/>
          </p:nvPr>
        </p:nvSpPr>
        <p:spPr/>
        <p:txBody>
          <a:bodyPr/>
          <a:lstStyle/>
          <a:p>
            <a:r>
              <a:rPr lang="en-US" dirty="0"/>
              <a:t>Teacake club – 29</a:t>
            </a:r>
            <a:r>
              <a:rPr lang="en-US" baseline="30000" dirty="0"/>
              <a:t>th</a:t>
            </a:r>
            <a:r>
              <a:rPr lang="en-US" dirty="0"/>
              <a:t> October 2026</a:t>
            </a:r>
            <a:endParaRPr lang="en-GB" dirty="0"/>
          </a:p>
        </p:txBody>
      </p:sp>
    </p:spTree>
    <p:extLst>
      <p:ext uri="{BB962C8B-B14F-4D97-AF65-F5344CB8AC3E}">
        <p14:creationId xmlns:p14="http://schemas.microsoft.com/office/powerpoint/2010/main" val="3383706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42CD73-173C-77A0-AD0C-63F685E46097}"/>
              </a:ext>
            </a:extLst>
          </p:cNvPr>
          <p:cNvSpPr>
            <a:spLocks noGrp="1"/>
          </p:cNvSpPr>
          <p:nvPr>
            <p:ph type="title"/>
          </p:nvPr>
        </p:nvSpPr>
        <p:spPr/>
        <p:txBody>
          <a:bodyPr/>
          <a:lstStyle/>
          <a:p>
            <a:r>
              <a:rPr lang="en-US" dirty="0"/>
              <a:t> </a:t>
            </a:r>
            <a:endParaRPr lang="en-GB" dirty="0"/>
          </a:p>
        </p:txBody>
      </p:sp>
      <p:pic>
        <p:nvPicPr>
          <p:cNvPr id="13" name="Picture 12">
            <a:extLst>
              <a:ext uri="{FF2B5EF4-FFF2-40B4-BE49-F238E27FC236}">
                <a16:creationId xmlns:a16="http://schemas.microsoft.com/office/drawing/2014/main" id="{BB024838-958E-5B5D-1E0B-9C4C76495061}"/>
              </a:ext>
            </a:extLst>
          </p:cNvPr>
          <p:cNvPicPr>
            <a:picLocks noChangeAspect="1"/>
          </p:cNvPicPr>
          <p:nvPr/>
        </p:nvPicPr>
        <p:blipFill>
          <a:blip r:embed="rId2"/>
          <a:stretch>
            <a:fillRect/>
          </a:stretch>
        </p:blipFill>
        <p:spPr>
          <a:xfrm>
            <a:off x="2003561" y="2947220"/>
            <a:ext cx="1540029" cy="1600423"/>
          </a:xfrm>
          <a:prstGeom prst="rect">
            <a:avLst/>
          </a:prstGeom>
        </p:spPr>
      </p:pic>
      <p:pic>
        <p:nvPicPr>
          <p:cNvPr id="17" name="Picture 16">
            <a:extLst>
              <a:ext uri="{FF2B5EF4-FFF2-40B4-BE49-F238E27FC236}">
                <a16:creationId xmlns:a16="http://schemas.microsoft.com/office/drawing/2014/main" id="{571689FE-005C-D7F7-61B6-9101A0C1C16A}"/>
              </a:ext>
            </a:extLst>
          </p:cNvPr>
          <p:cNvPicPr>
            <a:picLocks noChangeAspect="1"/>
          </p:cNvPicPr>
          <p:nvPr/>
        </p:nvPicPr>
        <p:blipFill>
          <a:blip r:embed="rId3"/>
          <a:stretch>
            <a:fillRect/>
          </a:stretch>
        </p:blipFill>
        <p:spPr>
          <a:xfrm>
            <a:off x="2003561" y="927638"/>
            <a:ext cx="1667108" cy="1600423"/>
          </a:xfrm>
          <a:prstGeom prst="rect">
            <a:avLst/>
          </a:prstGeom>
        </p:spPr>
      </p:pic>
      <p:sp>
        <p:nvSpPr>
          <p:cNvPr id="19" name="TextBox 18">
            <a:extLst>
              <a:ext uri="{FF2B5EF4-FFF2-40B4-BE49-F238E27FC236}">
                <a16:creationId xmlns:a16="http://schemas.microsoft.com/office/drawing/2014/main" id="{A95383D2-45E4-1E9B-EC87-54E0AD06A363}"/>
              </a:ext>
            </a:extLst>
          </p:cNvPr>
          <p:cNvSpPr txBox="1"/>
          <p:nvPr/>
        </p:nvSpPr>
        <p:spPr>
          <a:xfrm>
            <a:off x="609600" y="275303"/>
            <a:ext cx="573220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00000"/>
                </a:solidFill>
                <a:effectLst/>
                <a:uLnTx/>
                <a:uFillTx/>
                <a:latin typeface="Figtree"/>
                <a:ea typeface="+mn-ea"/>
                <a:cs typeface="+mn-cs"/>
              </a:rPr>
              <a:t>Guess the bank</a:t>
            </a:r>
            <a:endParaRPr kumimoji="0" lang="en-GB" sz="1800" b="0" i="0" u="sng" strike="noStrike" kern="1200" cap="none" spc="0" normalizeH="0" baseline="0" noProof="0" dirty="0">
              <a:ln>
                <a:noFill/>
              </a:ln>
              <a:solidFill>
                <a:srgbClr val="000000"/>
              </a:solidFill>
              <a:effectLst/>
              <a:uLnTx/>
              <a:uFillTx/>
              <a:latin typeface="Figtree"/>
              <a:ea typeface="+mn-ea"/>
              <a:cs typeface="+mn-cs"/>
            </a:endParaRPr>
          </a:p>
        </p:txBody>
      </p:sp>
      <p:pic>
        <p:nvPicPr>
          <p:cNvPr id="21" name="Picture 20">
            <a:extLst>
              <a:ext uri="{FF2B5EF4-FFF2-40B4-BE49-F238E27FC236}">
                <a16:creationId xmlns:a16="http://schemas.microsoft.com/office/drawing/2014/main" id="{631B4C17-E6C8-F912-BAA4-B3636EDF11FE}"/>
              </a:ext>
            </a:extLst>
          </p:cNvPr>
          <p:cNvPicPr>
            <a:picLocks noChangeAspect="1"/>
          </p:cNvPicPr>
          <p:nvPr/>
        </p:nvPicPr>
        <p:blipFill>
          <a:blip r:embed="rId4"/>
          <a:stretch>
            <a:fillRect/>
          </a:stretch>
        </p:blipFill>
        <p:spPr>
          <a:xfrm>
            <a:off x="4582395" y="884002"/>
            <a:ext cx="1595702" cy="1600423"/>
          </a:xfrm>
          <a:prstGeom prst="rect">
            <a:avLst/>
          </a:prstGeom>
        </p:spPr>
      </p:pic>
      <p:pic>
        <p:nvPicPr>
          <p:cNvPr id="23" name="Picture 22">
            <a:extLst>
              <a:ext uri="{FF2B5EF4-FFF2-40B4-BE49-F238E27FC236}">
                <a16:creationId xmlns:a16="http://schemas.microsoft.com/office/drawing/2014/main" id="{17D4F549-2CBC-A2A0-7D26-5D5A2B0A1E67}"/>
              </a:ext>
            </a:extLst>
          </p:cNvPr>
          <p:cNvPicPr>
            <a:picLocks noChangeAspect="1"/>
          </p:cNvPicPr>
          <p:nvPr/>
        </p:nvPicPr>
        <p:blipFill>
          <a:blip r:embed="rId5"/>
          <a:stretch>
            <a:fillRect/>
          </a:stretch>
        </p:blipFill>
        <p:spPr>
          <a:xfrm>
            <a:off x="6943274" y="884002"/>
            <a:ext cx="1738609" cy="1693645"/>
          </a:xfrm>
          <a:prstGeom prst="rect">
            <a:avLst/>
          </a:prstGeom>
        </p:spPr>
      </p:pic>
      <p:pic>
        <p:nvPicPr>
          <p:cNvPr id="25" name="Picture 24">
            <a:extLst>
              <a:ext uri="{FF2B5EF4-FFF2-40B4-BE49-F238E27FC236}">
                <a16:creationId xmlns:a16="http://schemas.microsoft.com/office/drawing/2014/main" id="{87C2BCC5-BE09-BED8-B483-257ABE10D059}"/>
              </a:ext>
            </a:extLst>
          </p:cNvPr>
          <p:cNvPicPr>
            <a:picLocks noChangeAspect="1"/>
          </p:cNvPicPr>
          <p:nvPr/>
        </p:nvPicPr>
        <p:blipFill>
          <a:blip r:embed="rId6"/>
          <a:stretch>
            <a:fillRect/>
          </a:stretch>
        </p:blipFill>
        <p:spPr>
          <a:xfrm>
            <a:off x="4582395" y="2947219"/>
            <a:ext cx="1671871" cy="1600423"/>
          </a:xfrm>
          <a:prstGeom prst="rect">
            <a:avLst/>
          </a:prstGeom>
        </p:spPr>
      </p:pic>
      <p:pic>
        <p:nvPicPr>
          <p:cNvPr id="27" name="Picture 26">
            <a:extLst>
              <a:ext uri="{FF2B5EF4-FFF2-40B4-BE49-F238E27FC236}">
                <a16:creationId xmlns:a16="http://schemas.microsoft.com/office/drawing/2014/main" id="{B4E40F1C-9462-2112-9FF0-0AAAAC88FD2F}"/>
              </a:ext>
            </a:extLst>
          </p:cNvPr>
          <p:cNvPicPr>
            <a:picLocks noChangeAspect="1"/>
          </p:cNvPicPr>
          <p:nvPr/>
        </p:nvPicPr>
        <p:blipFill>
          <a:blip r:embed="rId7"/>
          <a:stretch>
            <a:fillRect/>
          </a:stretch>
        </p:blipFill>
        <p:spPr>
          <a:xfrm>
            <a:off x="6953669" y="2947218"/>
            <a:ext cx="1671871" cy="1597499"/>
          </a:xfrm>
          <a:prstGeom prst="rect">
            <a:avLst/>
          </a:prstGeom>
        </p:spPr>
      </p:pic>
      <p:pic>
        <p:nvPicPr>
          <p:cNvPr id="29" name="Picture 28">
            <a:extLst>
              <a:ext uri="{FF2B5EF4-FFF2-40B4-BE49-F238E27FC236}">
                <a16:creationId xmlns:a16="http://schemas.microsoft.com/office/drawing/2014/main" id="{9CA56560-1E52-2635-F10B-8520B8213EFF}"/>
              </a:ext>
            </a:extLst>
          </p:cNvPr>
          <p:cNvPicPr>
            <a:picLocks noChangeAspect="1"/>
          </p:cNvPicPr>
          <p:nvPr/>
        </p:nvPicPr>
        <p:blipFill>
          <a:blip r:embed="rId8"/>
          <a:srcRect l="13713" b="8043"/>
          <a:stretch>
            <a:fillRect/>
          </a:stretch>
        </p:blipFill>
        <p:spPr>
          <a:xfrm>
            <a:off x="4656102" y="4852019"/>
            <a:ext cx="1448287" cy="1534561"/>
          </a:xfrm>
          <a:prstGeom prst="rect">
            <a:avLst/>
          </a:prstGeom>
        </p:spPr>
      </p:pic>
    </p:spTree>
    <p:extLst>
      <p:ext uri="{BB962C8B-B14F-4D97-AF65-F5344CB8AC3E}">
        <p14:creationId xmlns:p14="http://schemas.microsoft.com/office/powerpoint/2010/main" val="82037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769B9-6832-FC65-5929-7C0F9F36E114}"/>
              </a:ext>
            </a:extLst>
          </p:cNvPr>
          <p:cNvSpPr>
            <a:spLocks noGrp="1"/>
          </p:cNvSpPr>
          <p:nvPr>
            <p:ph type="title"/>
          </p:nvPr>
        </p:nvSpPr>
        <p:spPr/>
        <p:txBody>
          <a:bodyPr/>
          <a:lstStyle/>
          <a:p>
            <a:r>
              <a:rPr lang="en-US" dirty="0"/>
              <a:t>Money Guidance</a:t>
            </a:r>
            <a:endParaRPr lang="en-GB" dirty="0"/>
          </a:p>
        </p:txBody>
      </p:sp>
      <p:pic>
        <p:nvPicPr>
          <p:cNvPr id="4" name="Picture 3">
            <a:extLst>
              <a:ext uri="{FF2B5EF4-FFF2-40B4-BE49-F238E27FC236}">
                <a16:creationId xmlns:a16="http://schemas.microsoft.com/office/drawing/2014/main" id="{3FE74C95-9B98-B23A-DE60-451BCDBA1020}"/>
              </a:ext>
            </a:extLst>
          </p:cNvPr>
          <p:cNvPicPr>
            <a:picLocks noChangeAspect="1"/>
          </p:cNvPicPr>
          <p:nvPr/>
        </p:nvPicPr>
        <p:blipFill>
          <a:blip r:embed="rId2"/>
          <a:stretch>
            <a:fillRect/>
          </a:stretch>
        </p:blipFill>
        <p:spPr>
          <a:xfrm>
            <a:off x="1062435" y="1494504"/>
            <a:ext cx="9182065" cy="2958139"/>
          </a:xfrm>
          <a:prstGeom prst="rect">
            <a:avLst/>
          </a:prstGeom>
        </p:spPr>
      </p:pic>
      <p:sp>
        <p:nvSpPr>
          <p:cNvPr id="5" name="Rectangle: Rounded Corners 4">
            <a:extLst>
              <a:ext uri="{FF2B5EF4-FFF2-40B4-BE49-F238E27FC236}">
                <a16:creationId xmlns:a16="http://schemas.microsoft.com/office/drawing/2014/main" id="{25FBF62C-6171-0BA4-F799-6B85B3D330B6}"/>
              </a:ext>
            </a:extLst>
          </p:cNvPr>
          <p:cNvSpPr/>
          <p:nvPr/>
        </p:nvSpPr>
        <p:spPr>
          <a:xfrm>
            <a:off x="3667432" y="4601497"/>
            <a:ext cx="8327923" cy="195661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Figtree"/>
                <a:ea typeface="+mn-ea"/>
                <a:cs typeface="+mn-cs"/>
              </a:rPr>
              <a:t>Money Guidance is based on the Money Guiders Framework created by the Money and Pensions Service which cover 12 areas including budgeting and cashflow, insurance, saving and planning for later life.</a:t>
            </a:r>
            <a:endParaRPr kumimoji="0" lang="en-GB" sz="2400" b="0" i="0" u="none" strike="noStrike" kern="1200" cap="none" spc="0" normalizeH="0" baseline="0" noProof="0" dirty="0">
              <a:ln>
                <a:noFill/>
              </a:ln>
              <a:solidFill>
                <a:srgbClr val="FFFFFF"/>
              </a:solidFill>
              <a:effectLst/>
              <a:uLnTx/>
              <a:uFillTx/>
              <a:latin typeface="Figtree"/>
              <a:ea typeface="+mn-ea"/>
              <a:cs typeface="+mn-cs"/>
            </a:endParaRPr>
          </a:p>
        </p:txBody>
      </p:sp>
      <p:pic>
        <p:nvPicPr>
          <p:cNvPr id="7" name="Picture 6">
            <a:extLst>
              <a:ext uri="{FF2B5EF4-FFF2-40B4-BE49-F238E27FC236}">
                <a16:creationId xmlns:a16="http://schemas.microsoft.com/office/drawing/2014/main" id="{BC21821A-ECED-12D0-82C6-4DE8D309A7C2}"/>
              </a:ext>
            </a:extLst>
          </p:cNvPr>
          <p:cNvPicPr>
            <a:picLocks noChangeAspect="1"/>
          </p:cNvPicPr>
          <p:nvPr/>
        </p:nvPicPr>
        <p:blipFill>
          <a:blip r:embed="rId3"/>
          <a:stretch>
            <a:fillRect/>
          </a:stretch>
        </p:blipFill>
        <p:spPr>
          <a:xfrm>
            <a:off x="8720444" y="1150373"/>
            <a:ext cx="1935287" cy="1104285"/>
          </a:xfrm>
          <a:prstGeom prst="rect">
            <a:avLst/>
          </a:prstGeom>
        </p:spPr>
      </p:pic>
    </p:spTree>
    <p:extLst>
      <p:ext uri="{BB962C8B-B14F-4D97-AF65-F5344CB8AC3E}">
        <p14:creationId xmlns:p14="http://schemas.microsoft.com/office/powerpoint/2010/main" val="37699671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56DEBF8-5DE6-B59D-18A6-52BD4BC38FD6}"/>
              </a:ext>
            </a:extLst>
          </p:cNvPr>
          <p:cNvPicPr>
            <a:picLocks noChangeAspect="1"/>
          </p:cNvPicPr>
          <p:nvPr/>
        </p:nvPicPr>
        <p:blipFill>
          <a:blip r:embed="rId2"/>
          <a:stretch>
            <a:fillRect/>
          </a:stretch>
        </p:blipFill>
        <p:spPr>
          <a:xfrm>
            <a:off x="1971099" y="1114102"/>
            <a:ext cx="8249801" cy="4629796"/>
          </a:xfrm>
          <a:prstGeom prst="rect">
            <a:avLst/>
          </a:prstGeom>
        </p:spPr>
      </p:pic>
    </p:spTree>
    <p:extLst>
      <p:ext uri="{BB962C8B-B14F-4D97-AF65-F5344CB8AC3E}">
        <p14:creationId xmlns:p14="http://schemas.microsoft.com/office/powerpoint/2010/main" val="30096059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D5439D-0DDF-8AC1-6D2C-007A49398E6A}"/>
              </a:ext>
            </a:extLst>
          </p:cNvPr>
          <p:cNvSpPr>
            <a:spLocks noGrp="1"/>
          </p:cNvSpPr>
          <p:nvPr>
            <p:ph type="title"/>
          </p:nvPr>
        </p:nvSpPr>
        <p:spPr>
          <a:xfrm>
            <a:off x="457199" y="365126"/>
            <a:ext cx="10938387" cy="939800"/>
          </a:xfrm>
        </p:spPr>
        <p:txBody>
          <a:bodyPr>
            <a:normAutofit fontScale="90000"/>
          </a:bodyPr>
          <a:lstStyle/>
          <a:p>
            <a:r>
              <a:rPr lang="en-US" sz="4400" dirty="0"/>
              <a:t>Why is this important for employment advice? </a:t>
            </a:r>
            <a:endParaRPr lang="en-GB" dirty="0"/>
          </a:p>
        </p:txBody>
      </p:sp>
      <p:sp>
        <p:nvSpPr>
          <p:cNvPr id="5" name="Rectangle: Rounded Corners 4">
            <a:extLst>
              <a:ext uri="{FF2B5EF4-FFF2-40B4-BE49-F238E27FC236}">
                <a16:creationId xmlns:a16="http://schemas.microsoft.com/office/drawing/2014/main" id="{D2ACF4E0-DF43-EAF9-4999-FB90557505F3}"/>
              </a:ext>
            </a:extLst>
          </p:cNvPr>
          <p:cNvSpPr/>
          <p:nvPr/>
        </p:nvSpPr>
        <p:spPr>
          <a:xfrm>
            <a:off x="5926392" y="2701412"/>
            <a:ext cx="5535561" cy="1968909"/>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D2C1F"/>
                </a:solidFill>
                <a:effectLst/>
                <a:uLnTx/>
                <a:uFillTx/>
                <a:latin typeface="Figtree"/>
                <a:ea typeface="+mn-ea"/>
                <a:cs typeface="+mn-cs"/>
              </a:rPr>
              <a:t>If a client has money worries, these need to be acknowledged. </a:t>
            </a:r>
            <a:r>
              <a:rPr kumimoji="0" lang="en-US" sz="2400" b="0" i="0" u="none" strike="noStrike" kern="1200" cap="none" spc="0" normalizeH="0" baseline="0" noProof="0">
                <a:ln>
                  <a:noFill/>
                </a:ln>
                <a:solidFill>
                  <a:srgbClr val="0D2C1F"/>
                </a:solidFill>
                <a:effectLst/>
                <a:uLnTx/>
                <a:uFillTx/>
                <a:latin typeface="Figtree"/>
                <a:ea typeface="+mn-ea"/>
                <a:cs typeface="+mn-cs"/>
              </a:rPr>
              <a:t>These worries </a:t>
            </a:r>
            <a:r>
              <a:rPr kumimoji="0" lang="en-US" sz="2400" b="0" i="0" u="none" strike="noStrike" kern="1200" cap="none" spc="0" normalizeH="0" baseline="0" noProof="0" dirty="0">
                <a:ln>
                  <a:noFill/>
                </a:ln>
                <a:solidFill>
                  <a:srgbClr val="0D2C1F"/>
                </a:solidFill>
                <a:effectLst/>
                <a:uLnTx/>
                <a:uFillTx/>
                <a:latin typeface="Figtree"/>
                <a:ea typeface="+mn-ea"/>
                <a:cs typeface="+mn-cs"/>
              </a:rPr>
              <a:t>will have an impact on the ability to engage and make good decisions.</a:t>
            </a:r>
            <a:endParaRPr kumimoji="0" lang="en-GB" sz="2400" b="0" i="0" u="none" strike="noStrike" kern="1200" cap="none" spc="0" normalizeH="0" baseline="0" noProof="0" dirty="0">
              <a:ln>
                <a:noFill/>
              </a:ln>
              <a:solidFill>
                <a:srgbClr val="0D2C1F"/>
              </a:solidFill>
              <a:effectLst/>
              <a:uLnTx/>
              <a:uFillTx/>
              <a:latin typeface="Figtree"/>
              <a:ea typeface="+mn-ea"/>
              <a:cs typeface="+mn-cs"/>
            </a:endParaRPr>
          </a:p>
        </p:txBody>
      </p:sp>
      <p:pic>
        <p:nvPicPr>
          <p:cNvPr id="9" name="Picture 8">
            <a:extLst>
              <a:ext uri="{FF2B5EF4-FFF2-40B4-BE49-F238E27FC236}">
                <a16:creationId xmlns:a16="http://schemas.microsoft.com/office/drawing/2014/main" id="{22D33BB4-F59B-2D18-77C2-070571BE8DDA}"/>
              </a:ext>
            </a:extLst>
          </p:cNvPr>
          <p:cNvPicPr>
            <a:picLocks noChangeAspect="1"/>
          </p:cNvPicPr>
          <p:nvPr/>
        </p:nvPicPr>
        <p:blipFill>
          <a:blip r:embed="rId2"/>
          <a:srcRect l="22392" r="21327"/>
          <a:stretch>
            <a:fillRect/>
          </a:stretch>
        </p:blipFill>
        <p:spPr>
          <a:xfrm>
            <a:off x="1545397" y="1308445"/>
            <a:ext cx="4155183" cy="4921993"/>
          </a:xfrm>
          <a:prstGeom prst="rect">
            <a:avLst/>
          </a:prstGeom>
        </p:spPr>
      </p:pic>
      <p:pic>
        <p:nvPicPr>
          <p:cNvPr id="11" name="Picture 10">
            <a:extLst>
              <a:ext uri="{FF2B5EF4-FFF2-40B4-BE49-F238E27FC236}">
                <a16:creationId xmlns:a16="http://schemas.microsoft.com/office/drawing/2014/main" id="{9A784BF1-C513-3DEE-6845-73352F24A670}"/>
              </a:ext>
            </a:extLst>
          </p:cNvPr>
          <p:cNvPicPr>
            <a:picLocks noChangeAspect="1"/>
          </p:cNvPicPr>
          <p:nvPr/>
        </p:nvPicPr>
        <p:blipFill>
          <a:blip r:embed="rId3"/>
          <a:stretch>
            <a:fillRect/>
          </a:stretch>
        </p:blipFill>
        <p:spPr>
          <a:xfrm>
            <a:off x="1818966" y="1400159"/>
            <a:ext cx="3608043" cy="4738563"/>
          </a:xfrm>
          <a:prstGeom prst="rect">
            <a:avLst/>
          </a:prstGeom>
        </p:spPr>
      </p:pic>
    </p:spTree>
    <p:extLst>
      <p:ext uri="{BB962C8B-B14F-4D97-AF65-F5344CB8AC3E}">
        <p14:creationId xmlns:p14="http://schemas.microsoft.com/office/powerpoint/2010/main" val="1433268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nodeType="clickEffect">
                                  <p:stCondLst>
                                    <p:cond delay="0"/>
                                  </p:stCondLst>
                                  <p:childTnLst>
                                    <p:animEffect transition="out" filter="fade">
                                      <p:cBhvr>
                                        <p:cTn id="6" dur="1000"/>
                                        <p:tgtEl>
                                          <p:spTgt spid="11"/>
                                        </p:tgtEl>
                                      </p:cBhvr>
                                    </p:animEffect>
                                    <p:anim calcmode="lin" valueType="num">
                                      <p:cBhvr>
                                        <p:cTn id="7" dur="1000"/>
                                        <p:tgtEl>
                                          <p:spTgt spid="11"/>
                                        </p:tgtEl>
                                        <p:attrNameLst>
                                          <p:attrName>ppt_x</p:attrName>
                                        </p:attrNameLst>
                                      </p:cBhvr>
                                      <p:tavLst>
                                        <p:tav tm="0">
                                          <p:val>
                                            <p:strVal val="ppt_x"/>
                                          </p:val>
                                        </p:tav>
                                        <p:tav tm="100000">
                                          <p:val>
                                            <p:strVal val="ppt_x"/>
                                          </p:val>
                                        </p:tav>
                                      </p:tavLst>
                                    </p:anim>
                                    <p:anim calcmode="lin" valueType="num">
                                      <p:cBhvr>
                                        <p:cTn id="8" dur="1000"/>
                                        <p:tgtEl>
                                          <p:spTgt spid="11"/>
                                        </p:tgtEl>
                                        <p:attrNameLst>
                                          <p:attrName>ppt_y</p:attrName>
                                        </p:attrNameLst>
                                      </p:cBhvr>
                                      <p:tavLst>
                                        <p:tav tm="0">
                                          <p:val>
                                            <p:strVal val="ppt_y"/>
                                          </p:val>
                                        </p:tav>
                                        <p:tav tm="100000">
                                          <p:val>
                                            <p:strVal val="ppt_y+.1"/>
                                          </p:val>
                                        </p:tav>
                                      </p:tavLst>
                                    </p:anim>
                                    <p:set>
                                      <p:cBhvr>
                                        <p:cTn id="9" dur="1" fill="hold">
                                          <p:stCondLst>
                                            <p:cond delay="999"/>
                                          </p:stCondLst>
                                        </p:cTn>
                                        <p:tgtEl>
                                          <p:spTgt spid="11"/>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A2395F-0A55-A5C4-71E1-982FB7C489A0}"/>
              </a:ext>
            </a:extLst>
          </p:cNvPr>
          <p:cNvSpPr>
            <a:spLocks noGrp="1"/>
          </p:cNvSpPr>
          <p:nvPr>
            <p:ph type="title"/>
          </p:nvPr>
        </p:nvSpPr>
        <p:spPr>
          <a:xfrm>
            <a:off x="457199" y="365126"/>
            <a:ext cx="10938387" cy="939800"/>
          </a:xfrm>
        </p:spPr>
        <p:txBody>
          <a:bodyPr>
            <a:normAutofit fontScale="90000"/>
          </a:bodyPr>
          <a:lstStyle/>
          <a:p>
            <a:r>
              <a:rPr lang="en-US" sz="4400" dirty="0"/>
              <a:t>Why is this important for employment advice? </a:t>
            </a:r>
            <a:endParaRPr lang="en-GB" dirty="0"/>
          </a:p>
        </p:txBody>
      </p:sp>
      <p:sp>
        <p:nvSpPr>
          <p:cNvPr id="5" name="Rectangle: Rounded Corners 4">
            <a:extLst>
              <a:ext uri="{FF2B5EF4-FFF2-40B4-BE49-F238E27FC236}">
                <a16:creationId xmlns:a16="http://schemas.microsoft.com/office/drawing/2014/main" id="{467EFFAF-A0FD-BEFE-3566-929F4CC91C12}"/>
              </a:ext>
            </a:extLst>
          </p:cNvPr>
          <p:cNvSpPr/>
          <p:nvPr/>
        </p:nvSpPr>
        <p:spPr>
          <a:xfrm>
            <a:off x="275303" y="3035710"/>
            <a:ext cx="2959510" cy="7865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ivvic"/>
                <a:ea typeface="+mn-ea"/>
                <a:cs typeface="+mn-cs"/>
              </a:rPr>
              <a:t>Preparation for work</a:t>
            </a:r>
            <a:endParaRPr kumimoji="0" lang="en-GB" sz="1800" b="0" i="0" u="none" strike="noStrike" kern="1200" cap="none" spc="0" normalizeH="0" baseline="0" noProof="0" dirty="0">
              <a:ln>
                <a:noFill/>
              </a:ln>
              <a:solidFill>
                <a:srgbClr val="000000"/>
              </a:solidFill>
              <a:effectLst/>
              <a:uLnTx/>
              <a:uFillTx/>
              <a:latin typeface="Livvic"/>
              <a:ea typeface="+mn-ea"/>
              <a:cs typeface="+mn-cs"/>
            </a:endParaRPr>
          </a:p>
        </p:txBody>
      </p:sp>
      <p:sp>
        <p:nvSpPr>
          <p:cNvPr id="7" name="Rectangle: Rounded Corners 6">
            <a:extLst>
              <a:ext uri="{FF2B5EF4-FFF2-40B4-BE49-F238E27FC236}">
                <a16:creationId xmlns:a16="http://schemas.microsoft.com/office/drawing/2014/main" id="{B446F847-496D-E124-291A-17C3644CAD43}"/>
              </a:ext>
            </a:extLst>
          </p:cNvPr>
          <p:cNvSpPr/>
          <p:nvPr/>
        </p:nvSpPr>
        <p:spPr>
          <a:xfrm>
            <a:off x="3780500" y="3717280"/>
            <a:ext cx="4999705" cy="7865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ivvic"/>
                <a:ea typeface="+mn-ea"/>
                <a:cs typeface="+mn-cs"/>
              </a:rPr>
              <a:t>How are you going to manage if you don’t get paid until the end of the month?</a:t>
            </a:r>
            <a:endParaRPr kumimoji="0" lang="en-GB" sz="1800" b="0" i="0" u="none" strike="noStrike" kern="1200" cap="none" spc="0" normalizeH="0" baseline="0" noProof="0" dirty="0">
              <a:ln>
                <a:noFill/>
              </a:ln>
              <a:solidFill>
                <a:srgbClr val="000000"/>
              </a:solidFill>
              <a:effectLst/>
              <a:uLnTx/>
              <a:uFillTx/>
              <a:latin typeface="Livvic"/>
              <a:ea typeface="+mn-ea"/>
              <a:cs typeface="+mn-cs"/>
            </a:endParaRPr>
          </a:p>
        </p:txBody>
      </p:sp>
      <p:sp>
        <p:nvSpPr>
          <p:cNvPr id="9" name="Rectangle: Rounded Corners 8">
            <a:extLst>
              <a:ext uri="{FF2B5EF4-FFF2-40B4-BE49-F238E27FC236}">
                <a16:creationId xmlns:a16="http://schemas.microsoft.com/office/drawing/2014/main" id="{3675BE70-CC80-7B10-3BE9-52BA59CBA648}"/>
              </a:ext>
            </a:extLst>
          </p:cNvPr>
          <p:cNvSpPr/>
          <p:nvPr/>
        </p:nvSpPr>
        <p:spPr>
          <a:xfrm>
            <a:off x="3780501" y="2419347"/>
            <a:ext cx="4999705" cy="7865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ivvic"/>
                <a:ea typeface="+mn-ea"/>
                <a:cs typeface="+mn-cs"/>
              </a:rPr>
              <a:t>What are the benefits of having a pension and how much will be taken out of your salary?</a:t>
            </a:r>
            <a:endParaRPr kumimoji="0" lang="en-GB" sz="1800" b="0" i="0" u="none" strike="noStrike" kern="1200" cap="none" spc="0" normalizeH="0" baseline="0" noProof="0" dirty="0">
              <a:ln>
                <a:noFill/>
              </a:ln>
              <a:solidFill>
                <a:srgbClr val="000000"/>
              </a:solidFill>
              <a:effectLst/>
              <a:uLnTx/>
              <a:uFillTx/>
              <a:latin typeface="Livvic"/>
              <a:ea typeface="+mn-ea"/>
              <a:cs typeface="+mn-cs"/>
            </a:endParaRPr>
          </a:p>
        </p:txBody>
      </p:sp>
      <p:sp>
        <p:nvSpPr>
          <p:cNvPr id="11" name="Rectangle: Rounded Corners 10">
            <a:extLst>
              <a:ext uri="{FF2B5EF4-FFF2-40B4-BE49-F238E27FC236}">
                <a16:creationId xmlns:a16="http://schemas.microsoft.com/office/drawing/2014/main" id="{FD9324C2-AAD8-46BA-E4F6-0F58577712AF}"/>
              </a:ext>
            </a:extLst>
          </p:cNvPr>
          <p:cNvSpPr/>
          <p:nvPr/>
        </p:nvSpPr>
        <p:spPr>
          <a:xfrm>
            <a:off x="3780502" y="1235277"/>
            <a:ext cx="4999705" cy="7865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ivvic"/>
                <a:ea typeface="+mn-ea"/>
                <a:cs typeface="+mn-cs"/>
              </a:rPr>
              <a:t>Do you know how to read your </a:t>
            </a:r>
            <a:r>
              <a:rPr kumimoji="0" lang="en-US" sz="1800" b="0" i="0" u="none" strike="noStrike" kern="1200" cap="none" spc="0" normalizeH="0" baseline="0" noProof="0" dirty="0" err="1">
                <a:ln>
                  <a:noFill/>
                </a:ln>
                <a:solidFill>
                  <a:srgbClr val="000000"/>
                </a:solidFill>
                <a:effectLst/>
                <a:uLnTx/>
                <a:uFillTx/>
                <a:latin typeface="Livvic"/>
                <a:ea typeface="+mn-ea"/>
                <a:cs typeface="+mn-cs"/>
              </a:rPr>
              <a:t>payslip</a:t>
            </a:r>
            <a:r>
              <a:rPr kumimoji="0" lang="en-US" sz="1800" b="0" i="0" u="none" strike="noStrike" kern="1200" cap="none" spc="0" normalizeH="0" baseline="0" noProof="0" dirty="0">
                <a:ln>
                  <a:noFill/>
                </a:ln>
                <a:solidFill>
                  <a:srgbClr val="000000"/>
                </a:solidFill>
                <a:effectLst/>
                <a:uLnTx/>
                <a:uFillTx/>
                <a:latin typeface="Livvic"/>
                <a:ea typeface="+mn-ea"/>
                <a:cs typeface="+mn-cs"/>
              </a:rPr>
              <a:t> – is the tax right?</a:t>
            </a:r>
            <a:endParaRPr kumimoji="0" lang="en-GB" sz="1800" b="0" i="0" u="none" strike="noStrike" kern="1200" cap="none" spc="0" normalizeH="0" baseline="0" noProof="0" dirty="0">
              <a:ln>
                <a:noFill/>
              </a:ln>
              <a:solidFill>
                <a:srgbClr val="000000"/>
              </a:solidFill>
              <a:effectLst/>
              <a:uLnTx/>
              <a:uFillTx/>
              <a:latin typeface="Livvic"/>
              <a:ea typeface="+mn-ea"/>
              <a:cs typeface="+mn-cs"/>
            </a:endParaRPr>
          </a:p>
        </p:txBody>
      </p:sp>
      <p:sp>
        <p:nvSpPr>
          <p:cNvPr id="13" name="Rectangle: Rounded Corners 12">
            <a:extLst>
              <a:ext uri="{FF2B5EF4-FFF2-40B4-BE49-F238E27FC236}">
                <a16:creationId xmlns:a16="http://schemas.microsoft.com/office/drawing/2014/main" id="{381A1BC6-A91D-06D8-F44B-3CEB1909EA47}"/>
              </a:ext>
            </a:extLst>
          </p:cNvPr>
          <p:cNvSpPr/>
          <p:nvPr/>
        </p:nvSpPr>
        <p:spPr>
          <a:xfrm>
            <a:off x="3780500" y="5052753"/>
            <a:ext cx="4999705" cy="786580"/>
          </a:xfrm>
          <a:prstGeom prst="roundRect">
            <a:avLst/>
          </a:prstGeom>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Livvic"/>
                <a:ea typeface="+mn-ea"/>
                <a:cs typeface="+mn-cs"/>
              </a:rPr>
              <a:t>What impact will having a job have on other bills (</a:t>
            </a:r>
            <a:r>
              <a:rPr kumimoji="0" lang="en-US" sz="1800" b="0" i="0" u="none" strike="noStrike" kern="1200" cap="none" spc="0" normalizeH="0" baseline="0" noProof="0" dirty="0" err="1">
                <a:ln>
                  <a:noFill/>
                </a:ln>
                <a:solidFill>
                  <a:srgbClr val="000000"/>
                </a:solidFill>
                <a:effectLst/>
                <a:uLnTx/>
                <a:uFillTx/>
                <a:latin typeface="Livvic"/>
                <a:ea typeface="+mn-ea"/>
                <a:cs typeface="+mn-cs"/>
              </a:rPr>
              <a:t>eg</a:t>
            </a:r>
            <a:r>
              <a:rPr kumimoji="0" lang="en-US" sz="1800" b="0" i="0" u="none" strike="noStrike" kern="1200" cap="none" spc="0" normalizeH="0" baseline="0" noProof="0" dirty="0">
                <a:ln>
                  <a:noFill/>
                </a:ln>
                <a:solidFill>
                  <a:srgbClr val="000000"/>
                </a:solidFill>
                <a:effectLst/>
                <a:uLnTx/>
                <a:uFillTx/>
                <a:latin typeface="Livvic"/>
                <a:ea typeface="+mn-ea"/>
                <a:cs typeface="+mn-cs"/>
              </a:rPr>
              <a:t> council tax reductions)</a:t>
            </a:r>
            <a:endParaRPr kumimoji="0" lang="en-GB" sz="1800" b="0" i="0" u="none" strike="noStrike" kern="1200" cap="none" spc="0" normalizeH="0" baseline="0" noProof="0" dirty="0">
              <a:ln>
                <a:noFill/>
              </a:ln>
              <a:solidFill>
                <a:srgbClr val="000000"/>
              </a:solidFill>
              <a:effectLst/>
              <a:uLnTx/>
              <a:uFillTx/>
              <a:latin typeface="Livvic"/>
              <a:ea typeface="+mn-ea"/>
              <a:cs typeface="+mn-cs"/>
            </a:endParaRPr>
          </a:p>
        </p:txBody>
      </p:sp>
      <p:sp>
        <p:nvSpPr>
          <p:cNvPr id="16" name="Speech Bubble: Rectangle with Corners Rounded 15">
            <a:extLst>
              <a:ext uri="{FF2B5EF4-FFF2-40B4-BE49-F238E27FC236}">
                <a16:creationId xmlns:a16="http://schemas.microsoft.com/office/drawing/2014/main" id="{15F4A8E5-7AFD-2FA6-4C96-B722AC2B0542}"/>
              </a:ext>
            </a:extLst>
          </p:cNvPr>
          <p:cNvSpPr/>
          <p:nvPr/>
        </p:nvSpPr>
        <p:spPr>
          <a:xfrm>
            <a:off x="9448800" y="5706293"/>
            <a:ext cx="2384322" cy="823452"/>
          </a:xfrm>
          <a:prstGeom prst="wedgeRoundRectCallout">
            <a:avLst>
              <a:gd name="adj1" fmla="val -41451"/>
              <a:gd name="adj2" fmla="val -74065"/>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Shall we do a budget?</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cxnSp>
        <p:nvCxnSpPr>
          <p:cNvPr id="20" name="Connector: Elbow 19">
            <a:extLst>
              <a:ext uri="{FF2B5EF4-FFF2-40B4-BE49-F238E27FC236}">
                <a16:creationId xmlns:a16="http://schemas.microsoft.com/office/drawing/2014/main" id="{CB9EF19D-B45A-1A49-348A-79EA101CB9AE}"/>
              </a:ext>
            </a:extLst>
          </p:cNvPr>
          <p:cNvCxnSpPr>
            <a:cxnSpLocks/>
            <a:stCxn id="5" idx="3"/>
            <a:endCxn id="11" idx="1"/>
          </p:cNvCxnSpPr>
          <p:nvPr/>
        </p:nvCxnSpPr>
        <p:spPr>
          <a:xfrm flipV="1">
            <a:off x="3234813" y="1628567"/>
            <a:ext cx="545689" cy="1800433"/>
          </a:xfrm>
          <a:prstGeom prst="bentConnector3">
            <a:avLst>
              <a:gd name="adj1" fmla="val 50000"/>
            </a:avLst>
          </a:prstGeom>
          <a:ln w="28575">
            <a:tailEnd type="triangle"/>
          </a:ln>
        </p:spPr>
        <p:style>
          <a:lnRef idx="3">
            <a:schemeClr val="accent1"/>
          </a:lnRef>
          <a:fillRef idx="0">
            <a:schemeClr val="accent1"/>
          </a:fillRef>
          <a:effectRef idx="2">
            <a:schemeClr val="accent1"/>
          </a:effectRef>
          <a:fontRef idx="minor">
            <a:schemeClr val="tx1"/>
          </a:fontRef>
        </p:style>
      </p:cxnSp>
      <p:cxnSp>
        <p:nvCxnSpPr>
          <p:cNvPr id="22" name="Connector: Elbow 21">
            <a:extLst>
              <a:ext uri="{FF2B5EF4-FFF2-40B4-BE49-F238E27FC236}">
                <a16:creationId xmlns:a16="http://schemas.microsoft.com/office/drawing/2014/main" id="{B30D2CB1-E6A5-C835-A5D5-933216D3FA37}"/>
              </a:ext>
            </a:extLst>
          </p:cNvPr>
          <p:cNvCxnSpPr>
            <a:cxnSpLocks/>
            <a:stCxn id="5" idx="3"/>
            <a:endCxn id="9" idx="1"/>
          </p:cNvCxnSpPr>
          <p:nvPr/>
        </p:nvCxnSpPr>
        <p:spPr>
          <a:xfrm flipV="1">
            <a:off x="3234813" y="2812637"/>
            <a:ext cx="545688" cy="616363"/>
          </a:xfrm>
          <a:prstGeom prst="bentConnector3">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5" name="Connector: Elbow 24">
            <a:extLst>
              <a:ext uri="{FF2B5EF4-FFF2-40B4-BE49-F238E27FC236}">
                <a16:creationId xmlns:a16="http://schemas.microsoft.com/office/drawing/2014/main" id="{CEBA1550-D524-8B7B-9CEA-752F3E3B300C}"/>
              </a:ext>
            </a:extLst>
          </p:cNvPr>
          <p:cNvCxnSpPr>
            <a:cxnSpLocks/>
            <a:stCxn id="5" idx="3"/>
            <a:endCxn id="7" idx="1"/>
          </p:cNvCxnSpPr>
          <p:nvPr/>
        </p:nvCxnSpPr>
        <p:spPr>
          <a:xfrm>
            <a:off x="3234813" y="3429000"/>
            <a:ext cx="545687" cy="681570"/>
          </a:xfrm>
          <a:prstGeom prst="bentConnector3">
            <a:avLst/>
          </a:prstGeom>
          <a:ln w="28575">
            <a:tailEnd type="triangle"/>
          </a:ln>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B0BBE513-D7FC-795D-3EE5-0D11675221A2}"/>
              </a:ext>
            </a:extLst>
          </p:cNvPr>
          <p:cNvCxnSpPr>
            <a:cxnSpLocks/>
            <a:stCxn id="5" idx="3"/>
            <a:endCxn id="13" idx="1"/>
          </p:cNvCxnSpPr>
          <p:nvPr/>
        </p:nvCxnSpPr>
        <p:spPr>
          <a:xfrm>
            <a:off x="3234813" y="3429000"/>
            <a:ext cx="545687" cy="2017043"/>
          </a:xfrm>
          <a:prstGeom prst="bentConnector3">
            <a:avLst>
              <a:gd name="adj1" fmla="val 50000"/>
            </a:avLst>
          </a:prstGeom>
          <a:ln w="28575">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777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D4D0BF6-33CD-B11A-BE6B-B3F638FF07A3}"/>
              </a:ext>
            </a:extLst>
          </p:cNvPr>
          <p:cNvSpPr/>
          <p:nvPr/>
        </p:nvSpPr>
        <p:spPr>
          <a:xfrm>
            <a:off x="309716" y="3052293"/>
            <a:ext cx="3057832" cy="90456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What it’s not</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sp>
        <p:nvSpPr>
          <p:cNvPr id="7" name="Rectangle: Rounded Corners 6">
            <a:extLst>
              <a:ext uri="{FF2B5EF4-FFF2-40B4-BE49-F238E27FC236}">
                <a16:creationId xmlns:a16="http://schemas.microsoft.com/office/drawing/2014/main" id="{33DE1B59-9158-6A52-7C9F-BE5E532ED31A}"/>
              </a:ext>
            </a:extLst>
          </p:cNvPr>
          <p:cNvSpPr/>
          <p:nvPr/>
        </p:nvSpPr>
        <p:spPr>
          <a:xfrm>
            <a:off x="8146028" y="1028061"/>
            <a:ext cx="3057832" cy="904568"/>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What it is?</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sp>
        <p:nvSpPr>
          <p:cNvPr id="9" name="Rectangle: Rounded Corners 8">
            <a:extLst>
              <a:ext uri="{FF2B5EF4-FFF2-40B4-BE49-F238E27FC236}">
                <a16:creationId xmlns:a16="http://schemas.microsoft.com/office/drawing/2014/main" id="{433F5863-7009-A12D-BCFF-7F3B5BF76323}"/>
              </a:ext>
            </a:extLst>
          </p:cNvPr>
          <p:cNvSpPr/>
          <p:nvPr/>
        </p:nvSpPr>
        <p:spPr>
          <a:xfrm>
            <a:off x="3751006" y="1938168"/>
            <a:ext cx="2895600" cy="803197"/>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It’s not debt advice</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sp>
        <p:nvSpPr>
          <p:cNvPr id="11" name="Rectangle: Rounded Corners 10">
            <a:extLst>
              <a:ext uri="{FF2B5EF4-FFF2-40B4-BE49-F238E27FC236}">
                <a16:creationId xmlns:a16="http://schemas.microsoft.com/office/drawing/2014/main" id="{A05C72CC-0EA2-E24B-E532-AD6D5AFAD9BB}"/>
              </a:ext>
            </a:extLst>
          </p:cNvPr>
          <p:cNvSpPr/>
          <p:nvPr/>
        </p:nvSpPr>
        <p:spPr>
          <a:xfrm>
            <a:off x="3751006" y="4338418"/>
            <a:ext cx="2895600" cy="803197"/>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It’s not financial investment advice</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sp>
        <p:nvSpPr>
          <p:cNvPr id="13" name="Rectangle: Rounded Corners 12">
            <a:extLst>
              <a:ext uri="{FF2B5EF4-FFF2-40B4-BE49-F238E27FC236}">
                <a16:creationId xmlns:a16="http://schemas.microsoft.com/office/drawing/2014/main" id="{D3605214-8C02-DB81-A766-6CE8C9FE5DF9}"/>
              </a:ext>
            </a:extLst>
          </p:cNvPr>
          <p:cNvSpPr/>
          <p:nvPr/>
        </p:nvSpPr>
        <p:spPr>
          <a:xfrm>
            <a:off x="3751006" y="3153664"/>
            <a:ext cx="2895600" cy="803197"/>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Livvic"/>
                <a:ea typeface="+mn-ea"/>
                <a:cs typeface="+mn-cs"/>
              </a:rPr>
              <a:t>It’s not applying for benefits and crisis loans</a:t>
            </a:r>
            <a:endParaRPr kumimoji="0" lang="en-GB" sz="1800" b="0" i="0" u="none" strike="noStrike" kern="1200" cap="none" spc="0" normalizeH="0" baseline="0" noProof="0" dirty="0">
              <a:ln>
                <a:noFill/>
              </a:ln>
              <a:solidFill>
                <a:srgbClr val="FFFFFF"/>
              </a:solidFill>
              <a:effectLst/>
              <a:uLnTx/>
              <a:uFillTx/>
              <a:latin typeface="Livvic"/>
              <a:ea typeface="+mn-ea"/>
              <a:cs typeface="+mn-cs"/>
            </a:endParaRPr>
          </a:p>
        </p:txBody>
      </p:sp>
      <p:pic>
        <p:nvPicPr>
          <p:cNvPr id="14" name="Picture 13" descr="Microsoft Teams Clip Art Collaboration Clipart Team Cliparts ...">
            <a:extLst>
              <a:ext uri="{FF2B5EF4-FFF2-40B4-BE49-F238E27FC236}">
                <a16:creationId xmlns:a16="http://schemas.microsoft.com/office/drawing/2014/main" id="{56AA7976-793F-B3BB-412F-E0D17742930D}"/>
              </a:ext>
            </a:extLst>
          </p:cNvPr>
          <p:cNvPicPr>
            <a:picLocks noChangeAspect="1"/>
          </p:cNvPicPr>
          <p:nvPr/>
        </p:nvPicPr>
        <p:blipFill>
          <a:blip r:embed="rId3"/>
          <a:stretch>
            <a:fillRect/>
          </a:stretch>
        </p:blipFill>
        <p:spPr>
          <a:xfrm>
            <a:off x="7762226" y="1709881"/>
            <a:ext cx="4120058" cy="4120058"/>
          </a:xfrm>
          <a:prstGeom prst="rect">
            <a:avLst/>
          </a:prstGeom>
        </p:spPr>
      </p:pic>
      <p:sp>
        <p:nvSpPr>
          <p:cNvPr id="15" name="Title 1">
            <a:extLst>
              <a:ext uri="{FF2B5EF4-FFF2-40B4-BE49-F238E27FC236}">
                <a16:creationId xmlns:a16="http://schemas.microsoft.com/office/drawing/2014/main" id="{0F7115D1-D778-7398-522C-011189F47DBC}"/>
              </a:ext>
            </a:extLst>
          </p:cNvPr>
          <p:cNvSpPr>
            <a:spLocks noGrp="1"/>
          </p:cNvSpPr>
          <p:nvPr>
            <p:ph type="title"/>
          </p:nvPr>
        </p:nvSpPr>
        <p:spPr>
          <a:xfrm>
            <a:off x="457199" y="365126"/>
            <a:ext cx="10938387" cy="939800"/>
          </a:xfrm>
        </p:spPr>
        <p:txBody>
          <a:bodyPr>
            <a:normAutofit/>
          </a:bodyPr>
          <a:lstStyle/>
          <a:p>
            <a:r>
              <a:rPr lang="en-US" sz="4400" dirty="0"/>
              <a:t>What is Money Guidance?</a:t>
            </a:r>
            <a:endParaRPr lang="en-GB" dirty="0"/>
          </a:p>
        </p:txBody>
      </p:sp>
    </p:spTree>
    <p:extLst>
      <p:ext uri="{BB962C8B-B14F-4D97-AF65-F5344CB8AC3E}">
        <p14:creationId xmlns:p14="http://schemas.microsoft.com/office/powerpoint/2010/main" val="65642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1"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5BB4C684-94D4-76D0-064C-D88552FBFBE6}"/>
              </a:ext>
            </a:extLst>
          </p:cNvPr>
          <p:cNvSpPr/>
          <p:nvPr/>
        </p:nvSpPr>
        <p:spPr>
          <a:xfrm>
            <a:off x="8091948" y="1884630"/>
            <a:ext cx="2959511" cy="27726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0A36B">
                    <a:lumMod val="50000"/>
                  </a:srgbClr>
                </a:solidFill>
                <a:effectLst/>
                <a:uLnTx/>
                <a:uFillTx/>
                <a:latin typeface="Figtree"/>
                <a:ea typeface="+mn-ea"/>
                <a:cs typeface="+mn-cs"/>
              </a:rPr>
              <a:t>…to provide the tools to keyworkers or volunteers do they feel confident about giving money guidance.</a:t>
            </a:r>
          </a:p>
        </p:txBody>
      </p:sp>
      <p:sp>
        <p:nvSpPr>
          <p:cNvPr id="10" name="Title 1">
            <a:extLst>
              <a:ext uri="{FF2B5EF4-FFF2-40B4-BE49-F238E27FC236}">
                <a16:creationId xmlns:a16="http://schemas.microsoft.com/office/drawing/2014/main" id="{6AC5D8C9-075E-DB7D-7EBA-17D901D1AD35}"/>
              </a:ext>
            </a:extLst>
          </p:cNvPr>
          <p:cNvSpPr>
            <a:spLocks noGrp="1"/>
          </p:cNvSpPr>
          <p:nvPr>
            <p:ph type="title"/>
          </p:nvPr>
        </p:nvSpPr>
        <p:spPr>
          <a:xfrm>
            <a:off x="457199" y="365126"/>
            <a:ext cx="10938387" cy="939800"/>
          </a:xfrm>
        </p:spPr>
        <p:txBody>
          <a:bodyPr>
            <a:normAutofit/>
          </a:bodyPr>
          <a:lstStyle/>
          <a:p>
            <a:r>
              <a:rPr lang="en-US" sz="4400" dirty="0"/>
              <a:t>It could be…</a:t>
            </a:r>
            <a:endParaRPr lang="en-GB" dirty="0"/>
          </a:p>
        </p:txBody>
      </p:sp>
      <p:sp>
        <p:nvSpPr>
          <p:cNvPr id="12" name="Rectangle: Rounded Corners 11">
            <a:extLst>
              <a:ext uri="{FF2B5EF4-FFF2-40B4-BE49-F238E27FC236}">
                <a16:creationId xmlns:a16="http://schemas.microsoft.com/office/drawing/2014/main" id="{D6465C67-AC1C-6874-B6C4-64C8FEC911A1}"/>
              </a:ext>
            </a:extLst>
          </p:cNvPr>
          <p:cNvSpPr/>
          <p:nvPr/>
        </p:nvSpPr>
        <p:spPr>
          <a:xfrm>
            <a:off x="766916" y="1884630"/>
            <a:ext cx="3195484" cy="27726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0A36B">
                    <a:lumMod val="50000"/>
                  </a:srgbClr>
                </a:solidFill>
                <a:effectLst/>
                <a:uLnTx/>
                <a:uFillTx/>
                <a:latin typeface="Figtree"/>
                <a:ea typeface="+mn-ea"/>
                <a:cs typeface="+mn-cs"/>
              </a:rPr>
              <a:t>….to encourage people to talk about money and feeling comfortable about having money conversations.</a:t>
            </a:r>
          </a:p>
        </p:txBody>
      </p:sp>
      <p:sp>
        <p:nvSpPr>
          <p:cNvPr id="14" name="Rectangle: Rounded Corners 13">
            <a:extLst>
              <a:ext uri="{FF2B5EF4-FFF2-40B4-BE49-F238E27FC236}">
                <a16:creationId xmlns:a16="http://schemas.microsoft.com/office/drawing/2014/main" id="{5E0EA3E8-9BCF-623F-F80F-6746CF31F244}"/>
              </a:ext>
            </a:extLst>
          </p:cNvPr>
          <p:cNvSpPr/>
          <p:nvPr/>
        </p:nvSpPr>
        <p:spPr>
          <a:xfrm>
            <a:off x="4502538" y="1884630"/>
            <a:ext cx="3049271" cy="277269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30A36B">
                    <a:lumMod val="50000"/>
                  </a:srgbClr>
                </a:solidFill>
                <a:effectLst/>
                <a:uLnTx/>
                <a:uFillTx/>
                <a:latin typeface="Figtree"/>
                <a:ea typeface="+mn-ea"/>
                <a:cs typeface="+mn-cs"/>
              </a:rPr>
              <a:t>…. to help people take control of their finances before it becomes out of control.</a:t>
            </a:r>
          </a:p>
        </p:txBody>
      </p:sp>
    </p:spTree>
    <p:extLst>
      <p:ext uri="{BB962C8B-B14F-4D97-AF65-F5344CB8AC3E}">
        <p14:creationId xmlns:p14="http://schemas.microsoft.com/office/powerpoint/2010/main" val="16419706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B962463-842A-7539-6FEA-F7D1FABF9C7C}"/>
              </a:ext>
            </a:extLst>
          </p:cNvPr>
          <p:cNvSpPr>
            <a:spLocks noGrp="1"/>
          </p:cNvSpPr>
          <p:nvPr>
            <p:ph type="title"/>
          </p:nvPr>
        </p:nvSpPr>
        <p:spPr>
          <a:xfrm>
            <a:off x="457200" y="365126"/>
            <a:ext cx="10515600" cy="939800"/>
          </a:xfrm>
        </p:spPr>
        <p:txBody>
          <a:bodyPr>
            <a:normAutofit/>
          </a:bodyPr>
          <a:lstStyle/>
          <a:p>
            <a:r>
              <a:rPr lang="en-US" sz="5400" dirty="0"/>
              <a:t>Next steps</a:t>
            </a:r>
            <a:endParaRPr lang="en-GB" sz="5400" dirty="0"/>
          </a:p>
        </p:txBody>
      </p:sp>
      <p:pic>
        <p:nvPicPr>
          <p:cNvPr id="4" name="Picture 3">
            <a:extLst>
              <a:ext uri="{FF2B5EF4-FFF2-40B4-BE49-F238E27FC236}">
                <a16:creationId xmlns:a16="http://schemas.microsoft.com/office/drawing/2014/main" id="{0600AB9E-B87E-AFFB-F34B-BB3713895DCF}"/>
              </a:ext>
            </a:extLst>
          </p:cNvPr>
          <p:cNvPicPr>
            <a:picLocks noChangeAspect="1"/>
          </p:cNvPicPr>
          <p:nvPr/>
        </p:nvPicPr>
        <p:blipFill>
          <a:blip r:embed="rId2"/>
          <a:stretch>
            <a:fillRect/>
          </a:stretch>
        </p:blipFill>
        <p:spPr>
          <a:xfrm>
            <a:off x="8888640" y="2852057"/>
            <a:ext cx="2530474" cy="2530474"/>
          </a:xfrm>
          <a:prstGeom prst="rect">
            <a:avLst/>
          </a:prstGeom>
        </p:spPr>
      </p:pic>
      <p:sp>
        <p:nvSpPr>
          <p:cNvPr id="5" name="Rectangle: Rounded Corners 4">
            <a:extLst>
              <a:ext uri="{FF2B5EF4-FFF2-40B4-BE49-F238E27FC236}">
                <a16:creationId xmlns:a16="http://schemas.microsoft.com/office/drawing/2014/main" id="{447498EE-A4DA-6F66-C5E2-C1CF2819CA48}"/>
              </a:ext>
            </a:extLst>
          </p:cNvPr>
          <p:cNvSpPr/>
          <p:nvPr/>
        </p:nvSpPr>
        <p:spPr>
          <a:xfrm>
            <a:off x="8888640" y="1654628"/>
            <a:ext cx="2530474" cy="72934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igtree"/>
                <a:ea typeface="+mn-ea"/>
                <a:cs typeface="+mn-cs"/>
              </a:rPr>
              <a:t>Money Helper website</a:t>
            </a:r>
            <a:endParaRPr kumimoji="0" lang="en-GB" sz="1800" b="0" i="0" u="none" strike="noStrike" kern="1200" cap="none" spc="0" normalizeH="0" baseline="0" noProof="0" dirty="0">
              <a:ln>
                <a:noFill/>
              </a:ln>
              <a:solidFill>
                <a:srgbClr val="FFFFFF"/>
              </a:solidFill>
              <a:effectLst/>
              <a:uLnTx/>
              <a:uFillTx/>
              <a:latin typeface="Figtree"/>
              <a:ea typeface="+mn-ea"/>
              <a:cs typeface="+mn-cs"/>
            </a:endParaRPr>
          </a:p>
        </p:txBody>
      </p:sp>
      <p:pic>
        <p:nvPicPr>
          <p:cNvPr id="6" name="Picture 5">
            <a:extLst>
              <a:ext uri="{FF2B5EF4-FFF2-40B4-BE49-F238E27FC236}">
                <a16:creationId xmlns:a16="http://schemas.microsoft.com/office/drawing/2014/main" id="{29D6DCD6-EC16-FC0A-8DF4-631A6478AC85}"/>
              </a:ext>
            </a:extLst>
          </p:cNvPr>
          <p:cNvPicPr>
            <a:picLocks noChangeAspect="1"/>
          </p:cNvPicPr>
          <p:nvPr/>
        </p:nvPicPr>
        <p:blipFill>
          <a:blip r:embed="rId3"/>
          <a:stretch>
            <a:fillRect/>
          </a:stretch>
        </p:blipFill>
        <p:spPr>
          <a:xfrm>
            <a:off x="5189992" y="2852057"/>
            <a:ext cx="2530474" cy="2530474"/>
          </a:xfrm>
          <a:prstGeom prst="rect">
            <a:avLst/>
          </a:prstGeom>
        </p:spPr>
      </p:pic>
      <p:sp>
        <p:nvSpPr>
          <p:cNvPr id="8" name="Rectangle: Rounded Corners 7">
            <a:extLst>
              <a:ext uri="{FF2B5EF4-FFF2-40B4-BE49-F238E27FC236}">
                <a16:creationId xmlns:a16="http://schemas.microsoft.com/office/drawing/2014/main" id="{730F8170-CACE-721E-8BC4-A6C3C41FCA34}"/>
              </a:ext>
            </a:extLst>
          </p:cNvPr>
          <p:cNvSpPr/>
          <p:nvPr/>
        </p:nvSpPr>
        <p:spPr>
          <a:xfrm>
            <a:off x="4961563" y="1643742"/>
            <a:ext cx="2758903" cy="729342"/>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Figtree"/>
                <a:ea typeface="+mn-ea"/>
                <a:cs typeface="+mn-cs"/>
              </a:rPr>
              <a:t>Money Guidance Training</a:t>
            </a:r>
            <a:endParaRPr kumimoji="0" lang="en-GB" sz="1800" b="0" i="0" u="none" strike="noStrike" kern="1200" cap="none" spc="0" normalizeH="0" baseline="0" noProof="0" dirty="0">
              <a:ln>
                <a:noFill/>
              </a:ln>
              <a:solidFill>
                <a:srgbClr val="FFFFFF"/>
              </a:solidFill>
              <a:effectLst/>
              <a:uLnTx/>
              <a:uFillTx/>
              <a:latin typeface="Figtree"/>
              <a:ea typeface="+mn-ea"/>
              <a:cs typeface="+mn-cs"/>
            </a:endParaRPr>
          </a:p>
        </p:txBody>
      </p:sp>
      <p:sp>
        <p:nvSpPr>
          <p:cNvPr id="11" name="TextBox 10">
            <a:extLst>
              <a:ext uri="{FF2B5EF4-FFF2-40B4-BE49-F238E27FC236}">
                <a16:creationId xmlns:a16="http://schemas.microsoft.com/office/drawing/2014/main" id="{BE1D9153-F561-985B-B972-16517D9B87F7}"/>
              </a:ext>
            </a:extLst>
          </p:cNvPr>
          <p:cNvSpPr txBox="1"/>
          <p:nvPr/>
        </p:nvSpPr>
        <p:spPr>
          <a:xfrm>
            <a:off x="218962" y="2745026"/>
            <a:ext cx="4310743"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0A36B"/>
                </a:solidFill>
                <a:effectLst/>
                <a:uLnTx/>
                <a:uFillTx/>
                <a:latin typeface="Livvic"/>
                <a:ea typeface="+mn-ea"/>
                <a:cs typeface="+mn-cs"/>
                <a:hlinkClick r:id="rId4">
                  <a:extLst>
                    <a:ext uri="{A12FA001-AC4F-418D-AE19-62706E023703}">
                      <ahyp:hlinkClr xmlns:ahyp="http://schemas.microsoft.com/office/drawing/2018/hyperlinkcolor" val="tx"/>
                    </a:ext>
                  </a:extLst>
                </a:hlinkClick>
              </a:rPr>
              <a:t>Get in touch: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30A36B"/>
              </a:solidFill>
              <a:effectLst/>
              <a:uLnTx/>
              <a:uFillTx/>
              <a:latin typeface="Livvic"/>
              <a:ea typeface="+mn-ea"/>
              <a:cs typeface="+mn-cs"/>
              <a:hlinkClick r:id="rId4">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0A36B"/>
                </a:solidFill>
                <a:effectLst/>
                <a:uLnTx/>
                <a:uFillTx/>
                <a:latin typeface="Livvic"/>
                <a:ea typeface="+mn-ea"/>
                <a:cs typeface="+mn-cs"/>
                <a:hlinkClick r:id="rId4">
                  <a:extLst>
                    <a:ext uri="{A12FA001-AC4F-418D-AE19-62706E023703}">
                      <ahyp:hlinkClr xmlns:ahyp="http://schemas.microsoft.com/office/drawing/2018/hyperlinkcolor" val="tx"/>
                    </a:ext>
                  </a:extLst>
                </a:hlinkClick>
              </a:rPr>
              <a:t>Katy.pugh@sycb.co.uk</a:t>
            </a:r>
            <a:endParaRPr kumimoji="0" lang="en-US" sz="3200" b="0" i="0" u="none" strike="noStrike" kern="1200" cap="none" spc="0" normalizeH="0" baseline="0" noProof="0" dirty="0">
              <a:ln>
                <a:noFill/>
              </a:ln>
              <a:solidFill>
                <a:srgbClr val="30A36B"/>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30A36B"/>
              </a:solidFill>
              <a:effectLst/>
              <a:uLnTx/>
              <a:uFillTx/>
              <a:latin typeface="Livvic"/>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0A36B"/>
                </a:solidFill>
                <a:effectLst/>
                <a:uLnTx/>
                <a:uFillTx/>
                <a:latin typeface="Livvic"/>
                <a:ea typeface="+mn-ea"/>
                <a:cs typeface="+mn-cs"/>
              </a:rPr>
              <a:t>07731 936388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000000"/>
              </a:solidFill>
              <a:effectLst/>
              <a:uLnTx/>
              <a:uFillTx/>
              <a:latin typeface="Livvic"/>
              <a:ea typeface="+mn-ea"/>
              <a:cs typeface="+mn-cs"/>
            </a:endParaRPr>
          </a:p>
        </p:txBody>
      </p:sp>
    </p:spTree>
    <p:extLst>
      <p:ext uri="{BB962C8B-B14F-4D97-AF65-F5344CB8AC3E}">
        <p14:creationId xmlns:p14="http://schemas.microsoft.com/office/powerpoint/2010/main" val="35941747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81DBE-94C0-9989-235A-0C790526F53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E032690-E8A8-219A-299B-4E0391E8997C}"/>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491846DF-2493-13F8-9673-9430CD600F5B}"/>
              </a:ext>
            </a:extLst>
          </p:cNvPr>
          <p:cNvSpPr/>
          <p:nvPr/>
        </p:nvSpPr>
        <p:spPr>
          <a:xfrm>
            <a:off x="54334" y="935415"/>
            <a:ext cx="121920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Liam Rogerson</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E30C445E-9980-F76B-8D68-0E06D7B6DEA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1FC9AECD-ECDD-A5AD-F287-3B97F1C98D32}"/>
              </a:ext>
            </a:extLst>
          </p:cNvPr>
          <p:cNvPicPr>
            <a:picLocks noChangeAspect="1"/>
          </p:cNvPicPr>
          <p:nvPr/>
        </p:nvPicPr>
        <p:blipFill>
          <a:blip r:embed="rId3"/>
          <a:stretch>
            <a:fillRect/>
          </a:stretch>
        </p:blipFill>
        <p:spPr>
          <a:xfrm>
            <a:off x="3795712" y="2457450"/>
            <a:ext cx="4600575" cy="1943100"/>
          </a:xfrm>
          <a:prstGeom prst="rect">
            <a:avLst/>
          </a:prstGeom>
        </p:spPr>
      </p:pic>
    </p:spTree>
    <p:extLst>
      <p:ext uri="{BB962C8B-B14F-4D97-AF65-F5344CB8AC3E}">
        <p14:creationId xmlns:p14="http://schemas.microsoft.com/office/powerpoint/2010/main" val="3491170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4E4E0-560B-FF67-4E3B-40F184C11E9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60A8B2A-5848-013F-26BD-3E2F9874FA08}"/>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A3DDF73F-50E0-2F53-CAAE-2164FF8DBEE3}"/>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2D542A20-B94C-B92C-580D-EF16A620E2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8FE385B8-A91D-4762-112C-E6BEBAF0B4F4}"/>
              </a:ext>
            </a:extLst>
          </p:cNvPr>
          <p:cNvSpPr/>
          <p:nvPr/>
        </p:nvSpPr>
        <p:spPr>
          <a:xfrm>
            <a:off x="206734" y="1087815"/>
            <a:ext cx="121920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Coffee Break</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5" name="Graphic 4" descr="Coffee outline">
            <a:extLst>
              <a:ext uri="{FF2B5EF4-FFF2-40B4-BE49-F238E27FC236}">
                <a16:creationId xmlns:a16="http://schemas.microsoft.com/office/drawing/2014/main" id="{E5ED3A5C-B2EC-3847-171C-BF956889C45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333" y="2013762"/>
            <a:ext cx="3200495" cy="3200495"/>
          </a:xfrm>
          <a:prstGeom prst="rect">
            <a:avLst/>
          </a:prstGeom>
        </p:spPr>
      </p:pic>
    </p:spTree>
    <p:extLst>
      <p:ext uri="{BB962C8B-B14F-4D97-AF65-F5344CB8AC3E}">
        <p14:creationId xmlns:p14="http://schemas.microsoft.com/office/powerpoint/2010/main" val="41755166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9D9A-F5D9-E6C9-CB45-257E5AFF8AD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3003C03-A545-2C40-E8D7-E1C18F2D57C1}"/>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8C48E710-C411-9D52-6B9B-AE73A094A3A9}"/>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05045060-72D1-234C-297B-3297DF4A83A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ED759788-6547-A314-EE1C-73E1ADB9E446}"/>
              </a:ext>
            </a:extLst>
          </p:cNvPr>
          <p:cNvSpPr/>
          <p:nvPr/>
        </p:nvSpPr>
        <p:spPr>
          <a:xfrm>
            <a:off x="206734" y="1087815"/>
            <a:ext cx="121920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In Brief</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7" name="Graphic 6" descr="Lecturer with solid fill">
            <a:extLst>
              <a:ext uri="{FF2B5EF4-FFF2-40B4-BE49-F238E27FC236}">
                <a16:creationId xmlns:a16="http://schemas.microsoft.com/office/drawing/2014/main" id="{08FADF03-DDA1-AE84-F755-556C82D1DA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25461" y="2354912"/>
            <a:ext cx="2554545" cy="2554545"/>
          </a:xfrm>
          <a:prstGeom prst="rect">
            <a:avLst/>
          </a:prstGeom>
        </p:spPr>
      </p:pic>
    </p:spTree>
    <p:extLst>
      <p:ext uri="{BB962C8B-B14F-4D97-AF65-F5344CB8AC3E}">
        <p14:creationId xmlns:p14="http://schemas.microsoft.com/office/powerpoint/2010/main" val="1153624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804D2-8A04-3501-3B9F-645AADC24EC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05B0A2D-E4DB-35C0-E706-6AC742CF56B9}"/>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BB3E1024-773E-4FAA-3852-CD992DBF6B83}"/>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D68D5262-848A-0FA7-620B-3B13E5C98A9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AC7417DF-5C97-7644-443D-4022FD367ECE}"/>
              </a:ext>
            </a:extLst>
          </p:cNvPr>
          <p:cNvSpPr/>
          <p:nvPr/>
        </p:nvSpPr>
        <p:spPr>
          <a:xfrm>
            <a:off x="0" y="311558"/>
            <a:ext cx="123444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Smaira Sadique</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5" name="Picture 4" descr="Link to Family Adult Community Education Services">
            <a:extLst>
              <a:ext uri="{FF2B5EF4-FFF2-40B4-BE49-F238E27FC236}">
                <a16:creationId xmlns:a16="http://schemas.microsoft.com/office/drawing/2014/main" id="{0F366D1D-271D-A021-D78B-2CF85947497F}"/>
              </a:ext>
            </a:extLst>
          </p:cNvPr>
          <p:cNvPicPr>
            <a:picLocks noChangeAspect="1"/>
          </p:cNvPicPr>
          <p:nvPr/>
        </p:nvPicPr>
        <p:blipFill>
          <a:blip r:embed="rId3"/>
          <a:stretch>
            <a:fillRect/>
          </a:stretch>
        </p:blipFill>
        <p:spPr>
          <a:xfrm>
            <a:off x="1760765" y="1818353"/>
            <a:ext cx="2095500" cy="2095500"/>
          </a:xfrm>
          <a:prstGeom prst="rect">
            <a:avLst/>
          </a:prstGeom>
        </p:spPr>
      </p:pic>
      <p:sp>
        <p:nvSpPr>
          <p:cNvPr id="8" name="TextBox 7">
            <a:extLst>
              <a:ext uri="{FF2B5EF4-FFF2-40B4-BE49-F238E27FC236}">
                <a16:creationId xmlns:a16="http://schemas.microsoft.com/office/drawing/2014/main" id="{4D5EC729-D16D-D41C-5CD7-803298DDFB22}"/>
              </a:ext>
            </a:extLst>
          </p:cNvPr>
          <p:cNvSpPr txBox="1"/>
          <p:nvPr/>
        </p:nvSpPr>
        <p:spPr>
          <a:xfrm>
            <a:off x="4201886" y="2133599"/>
            <a:ext cx="7543800" cy="1569660"/>
          </a:xfrm>
          <a:prstGeom prst="rect">
            <a:avLst/>
          </a:prstGeom>
          <a:noFill/>
        </p:spPr>
        <p:txBody>
          <a:bodyPr wrap="square" rtlCol="0">
            <a:spAutoFit/>
          </a:bodyPr>
          <a:lstStyle/>
          <a:p>
            <a:r>
              <a:rPr lang="en-GB" sz="3200" dirty="0">
                <a:latin typeface="Century Gothic" panose="020B0502020202020204" pitchFamily="34" charset="0"/>
                <a:hlinkClick r:id="rId4"/>
              </a:rPr>
              <a:t>smaira.sadique@sheffield.gov.uk</a:t>
            </a:r>
            <a:br>
              <a:rPr lang="en-GB" sz="3200" dirty="0">
                <a:latin typeface="Century Gothic" panose="020B0502020202020204" pitchFamily="34" charset="0"/>
              </a:rPr>
            </a:br>
            <a:br>
              <a:rPr lang="en-GB" sz="3200" dirty="0">
                <a:latin typeface="Century Gothic" panose="020B0502020202020204" pitchFamily="34" charset="0"/>
              </a:rPr>
            </a:br>
            <a:r>
              <a:rPr lang="en-GB" sz="3200" dirty="0">
                <a:latin typeface="Century Gothic" panose="020B0502020202020204" pitchFamily="34" charset="0"/>
              </a:rPr>
              <a:t>07789 868191</a:t>
            </a:r>
          </a:p>
        </p:txBody>
      </p:sp>
    </p:spTree>
    <p:extLst>
      <p:ext uri="{BB962C8B-B14F-4D97-AF65-F5344CB8AC3E}">
        <p14:creationId xmlns:p14="http://schemas.microsoft.com/office/powerpoint/2010/main" val="966764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0E96A-2A0F-BEC1-D941-65BC190279A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AC8C639-720F-65CD-B055-4E94D3F03695}"/>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54004550-7DF3-AE91-3D44-EF06DFF40274}"/>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E012D354-FB81-7A17-D80B-4CEEB22688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8175AD51-33EC-B9EF-C400-2FFC2324C761}"/>
              </a:ext>
            </a:extLst>
          </p:cNvPr>
          <p:cNvSpPr/>
          <p:nvPr/>
        </p:nvSpPr>
        <p:spPr>
          <a:xfrm>
            <a:off x="54334" y="1087815"/>
            <a:ext cx="12344400" cy="2554545"/>
          </a:xfrm>
          <a:prstGeom prst="rect">
            <a:avLst/>
          </a:prstGeom>
          <a:noFill/>
        </p:spPr>
        <p:txBody>
          <a:bodyPr wrap="square" lIns="91440" tIns="45720" rIns="91440" bIns="45720">
            <a:spAutoFit/>
          </a:bodyPr>
          <a:lstStyle/>
          <a:p>
            <a:pPr algn="ct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7" name="Picture 6">
            <a:extLst>
              <a:ext uri="{FF2B5EF4-FFF2-40B4-BE49-F238E27FC236}">
                <a16:creationId xmlns:a16="http://schemas.microsoft.com/office/drawing/2014/main" id="{FB70337E-2D20-ECCC-B0D4-631F0B1CAE23}"/>
              </a:ext>
            </a:extLst>
          </p:cNvPr>
          <p:cNvPicPr>
            <a:picLocks noChangeAspect="1"/>
          </p:cNvPicPr>
          <p:nvPr/>
        </p:nvPicPr>
        <p:blipFill>
          <a:blip r:embed="rId3"/>
          <a:stretch>
            <a:fillRect/>
          </a:stretch>
        </p:blipFill>
        <p:spPr>
          <a:xfrm>
            <a:off x="4040105" y="2749837"/>
            <a:ext cx="4111789" cy="1480245"/>
          </a:xfrm>
          <a:prstGeom prst="rect">
            <a:avLst/>
          </a:prstGeom>
        </p:spPr>
      </p:pic>
      <p:sp>
        <p:nvSpPr>
          <p:cNvPr id="9" name="Rectangle 8">
            <a:extLst>
              <a:ext uri="{FF2B5EF4-FFF2-40B4-BE49-F238E27FC236}">
                <a16:creationId xmlns:a16="http://schemas.microsoft.com/office/drawing/2014/main" id="{6CAC6329-22C9-4C5B-3DFD-C9D87EC167B1}"/>
              </a:ext>
            </a:extLst>
          </p:cNvPr>
          <p:cNvSpPr/>
          <p:nvPr/>
        </p:nvSpPr>
        <p:spPr>
          <a:xfrm>
            <a:off x="206734" y="1240215"/>
            <a:ext cx="12344400" cy="2554545"/>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Jane Williamson</a:t>
            </a:r>
            <a:b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Tree>
    <p:extLst>
      <p:ext uri="{BB962C8B-B14F-4D97-AF65-F5344CB8AC3E}">
        <p14:creationId xmlns:p14="http://schemas.microsoft.com/office/powerpoint/2010/main" val="17054391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B8A42815-2363-2BD2-849B-4641C6C8157E}"/>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5256A3BF-3041-E69F-557B-6E4EC071E4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626"/>
            <a:ext cx="12191999" cy="6861313"/>
          </a:xfrm>
          <a:prstGeom prst="rect">
            <a:avLst/>
          </a:prstGeom>
        </p:spPr>
      </p:pic>
      <p:pic>
        <p:nvPicPr>
          <p:cNvPr id="5" name="Picture 4" descr="A logo with text on it&#10;&#10;Description automatically generated">
            <a:extLst>
              <a:ext uri="{FF2B5EF4-FFF2-40B4-BE49-F238E27FC236}">
                <a16:creationId xmlns:a16="http://schemas.microsoft.com/office/drawing/2014/main" id="{8EC2F880-705C-5D51-C318-B83463DF03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4314" y="1815958"/>
            <a:ext cx="9370212" cy="3032700"/>
          </a:xfrm>
          <a:prstGeom prst="rect">
            <a:avLst/>
          </a:prstGeom>
        </p:spPr>
      </p:pic>
      <p:sp>
        <p:nvSpPr>
          <p:cNvPr id="6" name="TextBox 5">
            <a:extLst>
              <a:ext uri="{FF2B5EF4-FFF2-40B4-BE49-F238E27FC236}">
                <a16:creationId xmlns:a16="http://schemas.microsoft.com/office/drawing/2014/main" id="{83CA4535-D2B4-A7CA-0A3E-5A29061C495C}"/>
              </a:ext>
            </a:extLst>
          </p:cNvPr>
          <p:cNvSpPr txBox="1"/>
          <p:nvPr/>
        </p:nvSpPr>
        <p:spPr>
          <a:xfrm>
            <a:off x="1163044" y="4848658"/>
            <a:ext cx="6506787" cy="1633204"/>
          </a:xfrm>
          <a:prstGeom prst="rect">
            <a:avLst/>
          </a:prstGeom>
          <a:noFill/>
        </p:spPr>
        <p:txBody>
          <a:bodyPr wrap="square">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GB" sz="2000" b="1" i="0" u="none" strike="noStrike" kern="0" cap="none" spc="0" normalizeH="0" baseline="0" noProof="0" dirty="0">
                <a:ln>
                  <a:noFill/>
                </a:ln>
                <a:solidFill>
                  <a:srgbClr val="002060"/>
                </a:solidFill>
                <a:effectLst/>
                <a:uLnTx/>
                <a:uFillTx/>
                <a:latin typeface="Poppins" panose="00000500000000000000" pitchFamily="2" charset="0"/>
                <a:cs typeface="Poppins" panose="00000500000000000000" pitchFamily="2" charset="0"/>
              </a:rPr>
              <a:t>Migrant worker update</a:t>
            </a:r>
          </a:p>
          <a:p>
            <a:pPr marL="0" marR="0" lvl="0" indent="0" defTabSz="914400" eaLnBrk="1" fontAlgn="auto" latinLnBrk="0" hangingPunct="1">
              <a:lnSpc>
                <a:spcPct val="200000"/>
              </a:lnSpc>
              <a:spcBef>
                <a:spcPts val="0"/>
              </a:spcBef>
              <a:spcAft>
                <a:spcPts val="0"/>
              </a:spcAft>
              <a:buClrTx/>
              <a:buSzTx/>
              <a:buFontTx/>
              <a:buNone/>
              <a:tabLst/>
              <a:defRPr/>
            </a:pPr>
            <a:r>
              <a:rPr kumimoji="0" lang="en-GB" sz="1800" b="1" i="0" u="none" strike="noStrike" kern="0" cap="none" spc="0" normalizeH="0" baseline="0" noProof="0" dirty="0">
                <a:ln>
                  <a:noFill/>
                </a:ln>
                <a:solidFill>
                  <a:srgbClr val="002060"/>
                </a:solidFill>
                <a:effectLst/>
                <a:uLnTx/>
                <a:uFillTx/>
                <a:latin typeface="Poppins" panose="00000500000000000000" pitchFamily="2" charset="0"/>
                <a:cs typeface="Poppins" panose="00000500000000000000" pitchFamily="2" charset="0"/>
              </a:rPr>
              <a:t>Opportunity Sheffield - Teacake Club 29/10/26 </a:t>
            </a:r>
            <a:r>
              <a:rPr kumimoji="0" lang="en-GB" sz="1400" b="0" i="0" u="none" strike="noStrike" kern="0" cap="none" spc="0" normalizeH="0" baseline="0" noProof="0" dirty="0">
                <a:ln>
                  <a:noFill/>
                </a:ln>
                <a:solidFill>
                  <a:srgbClr val="002060"/>
                </a:solidFill>
                <a:effectLst/>
                <a:uLnTx/>
                <a:uFillTx/>
                <a:latin typeface="Poppins" panose="00000500000000000000" pitchFamily="2" charset="0"/>
                <a:cs typeface="Poppins" panose="00000500000000000000" pitchFamily="2" charset="0"/>
                <a:hlinkClick r:id="rId5"/>
              </a:rPr>
              <a:t>jane.williamson@migrationyorkshire.org.uk</a:t>
            </a:r>
            <a:r>
              <a:rPr kumimoji="0" lang="en-GB" sz="1400" b="0" i="0" u="none" strike="noStrike" kern="0" cap="none" spc="0" normalizeH="0" baseline="0" noProof="0" dirty="0">
                <a:ln>
                  <a:noFill/>
                </a:ln>
                <a:solidFill>
                  <a:srgbClr val="002060"/>
                </a:solidFill>
                <a:effectLst/>
                <a:uLnTx/>
                <a:uFillTx/>
                <a:latin typeface="Poppins" panose="00000500000000000000" pitchFamily="2" charset="0"/>
                <a:cs typeface="Poppins" panose="00000500000000000000" pitchFamily="2" charset="0"/>
              </a:rPr>
              <a:t> </a:t>
            </a:r>
            <a:endParaRPr kumimoji="0" lang="en-GB" sz="1400" b="0" i="0" u="none" strike="noStrike" kern="0" cap="none" spc="0" normalizeH="0" baseline="0" noProof="0" dirty="0">
              <a:ln>
                <a:noFill/>
              </a:ln>
              <a:solidFill>
                <a:sysClr val="windowText" lastClr="000000"/>
              </a:solidFill>
              <a:effectLst/>
              <a:uLnTx/>
              <a:uFillTx/>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72135-D0B2-5D9D-39DD-54145786C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455A5A-3F60-9C15-12FC-9D0B7560B76F}"/>
              </a:ext>
            </a:extLst>
          </p:cNvPr>
          <p:cNvSpPr>
            <a:spLocks noGrp="1"/>
          </p:cNvSpPr>
          <p:nvPr>
            <p:ph type="title"/>
          </p:nvPr>
        </p:nvSpPr>
        <p:spPr>
          <a:xfrm>
            <a:off x="389133" y="171162"/>
            <a:ext cx="10721008" cy="1325563"/>
          </a:xfrm>
        </p:spPr>
        <p:txBody>
          <a:bodyPr>
            <a:normAutofit/>
          </a:bodyPr>
          <a:lstStyle/>
          <a:p>
            <a:r>
              <a:rPr lang="en-GB" sz="3600" b="1" spc="-10" dirty="0">
                <a:latin typeface="Poppins"/>
                <a:cs typeface="Poppins"/>
              </a:rPr>
              <a:t>Who has the right to work</a:t>
            </a:r>
            <a:endParaRPr lang="en-US" sz="3600" dirty="0">
              <a:latin typeface="Poppins"/>
              <a:cs typeface="Poppins"/>
            </a:endParaRPr>
          </a:p>
        </p:txBody>
      </p:sp>
      <p:sp>
        <p:nvSpPr>
          <p:cNvPr id="3" name="Content Placeholder 2">
            <a:extLst>
              <a:ext uri="{FF2B5EF4-FFF2-40B4-BE49-F238E27FC236}">
                <a16:creationId xmlns:a16="http://schemas.microsoft.com/office/drawing/2014/main" id="{62E22D1C-69F6-27FD-8281-156EEB8E7A31}"/>
              </a:ext>
            </a:extLst>
          </p:cNvPr>
          <p:cNvSpPr>
            <a:spLocks noGrp="1"/>
          </p:cNvSpPr>
          <p:nvPr>
            <p:ph idx="1"/>
          </p:nvPr>
        </p:nvSpPr>
        <p:spPr>
          <a:xfrm>
            <a:off x="548640" y="1179576"/>
            <a:ext cx="10721008" cy="5167993"/>
          </a:xfrm>
        </p:spPr>
        <p:txBody>
          <a:bodyPr>
            <a:noAutofit/>
          </a:bodyPr>
          <a:lstStyle/>
          <a:p>
            <a:pPr marL="0">
              <a:lnSpc>
                <a:spcPct val="150000"/>
              </a:lnSpc>
              <a:spcBef>
                <a:spcPts val="0"/>
              </a:spcBef>
            </a:pPr>
            <a:r>
              <a:rPr lang="en-US" sz="2000" dirty="0"/>
              <a:t>UK and Irish citizens.</a:t>
            </a:r>
          </a:p>
          <a:p>
            <a:pPr marL="0">
              <a:lnSpc>
                <a:spcPct val="150000"/>
              </a:lnSpc>
              <a:spcBef>
                <a:spcPts val="0"/>
              </a:spcBef>
            </a:pPr>
            <a:r>
              <a:rPr lang="en-US" sz="2000" dirty="0"/>
              <a:t>People with valid work visas. </a:t>
            </a:r>
          </a:p>
          <a:p>
            <a:pPr marL="0">
              <a:lnSpc>
                <a:spcPct val="150000"/>
              </a:lnSpc>
              <a:spcBef>
                <a:spcPts val="0"/>
              </a:spcBef>
            </a:pPr>
            <a:r>
              <a:rPr lang="en-US" sz="2000" dirty="0"/>
              <a:t>People with indefinite leave to remain.</a:t>
            </a:r>
          </a:p>
          <a:p>
            <a:pPr marL="0">
              <a:lnSpc>
                <a:spcPct val="150000"/>
              </a:lnSpc>
              <a:spcBef>
                <a:spcPts val="0"/>
              </a:spcBef>
            </a:pPr>
            <a:r>
              <a:rPr lang="en-US" sz="2000" dirty="0"/>
              <a:t>EU citizens with settled or pre-settled status.</a:t>
            </a:r>
          </a:p>
          <a:p>
            <a:pPr marL="0">
              <a:lnSpc>
                <a:spcPct val="150000"/>
              </a:lnSpc>
              <a:spcBef>
                <a:spcPts val="0"/>
              </a:spcBef>
            </a:pPr>
            <a:r>
              <a:rPr lang="en-US" sz="2000" dirty="0"/>
              <a:t>People who have relocated here from Hong Kong and Ukraine. </a:t>
            </a:r>
          </a:p>
          <a:p>
            <a:pPr marL="0">
              <a:lnSpc>
                <a:spcPct val="150000"/>
              </a:lnSpc>
              <a:spcBef>
                <a:spcPts val="0"/>
              </a:spcBef>
            </a:pPr>
            <a:r>
              <a:rPr lang="en-US" sz="2000" dirty="0"/>
              <a:t>People with refugee status.</a:t>
            </a:r>
          </a:p>
          <a:p>
            <a:pPr marL="0">
              <a:lnSpc>
                <a:spcPct val="150000"/>
              </a:lnSpc>
              <a:spcBef>
                <a:spcPts val="0"/>
              </a:spcBef>
            </a:pPr>
            <a:r>
              <a:rPr lang="en-US" sz="2000" dirty="0"/>
              <a:t>Dependent family members.  </a:t>
            </a:r>
          </a:p>
          <a:p>
            <a:pPr marL="0">
              <a:lnSpc>
                <a:spcPct val="150000"/>
              </a:lnSpc>
              <a:spcBef>
                <a:spcPts val="0"/>
              </a:spcBef>
            </a:pPr>
            <a:r>
              <a:rPr lang="en-US" sz="2000" dirty="0"/>
              <a:t>Students can work up to 20 hours per week.</a:t>
            </a:r>
          </a:p>
          <a:p>
            <a:pPr marL="266700">
              <a:lnSpc>
                <a:spcPct val="150000"/>
              </a:lnSpc>
              <a:spcBef>
                <a:spcPts val="0"/>
              </a:spcBef>
            </a:pPr>
            <a:r>
              <a:rPr lang="en-US" sz="2000" dirty="0"/>
              <a:t>Some asylum seekers have the right to work in specific job roles if their claim is outstanding for 12 months.</a:t>
            </a:r>
          </a:p>
          <a:p>
            <a:pPr marL="0" indent="0">
              <a:lnSpc>
                <a:spcPct val="150000"/>
              </a:lnSpc>
              <a:spcBef>
                <a:spcPts val="0"/>
              </a:spcBef>
              <a:buNone/>
            </a:pPr>
            <a:endParaRPr lang="en-US" sz="1800" dirty="0"/>
          </a:p>
          <a:p>
            <a:pPr marL="0" indent="0">
              <a:lnSpc>
                <a:spcPct val="100000"/>
              </a:lnSpc>
              <a:spcBef>
                <a:spcPts val="0"/>
              </a:spcBef>
              <a:buNone/>
            </a:pPr>
            <a:endParaRPr lang="en-US" sz="2000" dirty="0"/>
          </a:p>
          <a:p>
            <a:pPr marL="0" indent="0">
              <a:lnSpc>
                <a:spcPct val="100000"/>
              </a:lnSpc>
              <a:spcBef>
                <a:spcPts val="0"/>
              </a:spcBef>
              <a:buNone/>
            </a:pPr>
            <a:endParaRPr lang="en-US" sz="2000" dirty="0"/>
          </a:p>
          <a:p>
            <a:pPr marL="0" indent="0">
              <a:buNone/>
            </a:pPr>
            <a:endParaRPr lang="en-US" sz="1800" dirty="0"/>
          </a:p>
        </p:txBody>
      </p:sp>
    </p:spTree>
    <p:extLst>
      <p:ext uri="{BB962C8B-B14F-4D97-AF65-F5344CB8AC3E}">
        <p14:creationId xmlns:p14="http://schemas.microsoft.com/office/powerpoint/2010/main" val="2844448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69E94-285C-6459-C281-9388D2D0733E}"/>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465775C6-2D52-A673-C3A6-7F699CE01AA0}"/>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0" cap="none" spc="0" normalizeH="0" baseline="0" noProof="0">
              <a:ln>
                <a:noFill/>
              </a:ln>
              <a:solidFill>
                <a:srgbClr val="2A206F"/>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C527C5DD-AF5C-BA8B-50D9-E2AE34C349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1"/>
            <a:ext cx="12125325" cy="6854687"/>
          </a:xfrm>
          <a:prstGeom prst="rect">
            <a:avLst/>
          </a:prstGeom>
        </p:spPr>
      </p:pic>
      <p:sp>
        <p:nvSpPr>
          <p:cNvPr id="3" name="object 3">
            <a:extLst>
              <a:ext uri="{FF2B5EF4-FFF2-40B4-BE49-F238E27FC236}">
                <a16:creationId xmlns:a16="http://schemas.microsoft.com/office/drawing/2014/main" id="{E3A2DFE1-B1AE-A87A-0F30-E9F9D7119FF6}"/>
              </a:ext>
            </a:extLst>
          </p:cNvPr>
          <p:cNvSpPr txBox="1">
            <a:spLocks/>
          </p:cNvSpPr>
          <p:nvPr/>
        </p:nvSpPr>
        <p:spPr>
          <a:xfrm>
            <a:off x="438149" y="1035230"/>
            <a:ext cx="9363075" cy="596144"/>
          </a:xfrm>
          <a:prstGeom prst="rect">
            <a:avLst/>
          </a:prstGeom>
        </p:spPr>
        <p:txBody>
          <a:bodyPr vert="horz" wrap="square" lIns="0" tIns="102699" rIns="0" bIns="0" rtlCol="0">
            <a:spAutoFit/>
          </a:bodyPr>
          <a:lstStyle>
            <a:lvl1pPr>
              <a:defRPr sz="5000" b="0" i="0">
                <a:solidFill>
                  <a:srgbClr val="2A206F"/>
                </a:solidFill>
                <a:latin typeface="Poppins-Medium"/>
                <a:ea typeface="+mj-ea"/>
                <a:cs typeface="Poppins-Medium"/>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200" b="1" i="0" u="none" strike="noStrike" kern="0" cap="none" spc="-10" normalizeH="0" baseline="0" noProof="0" dirty="0">
                <a:ln>
                  <a:noFill/>
                </a:ln>
                <a:solidFill>
                  <a:srgbClr val="2A206F"/>
                </a:solidFill>
                <a:effectLst/>
                <a:uLnTx/>
                <a:uFillTx/>
                <a:latin typeface="Poppins-Medium"/>
                <a:ea typeface="+mj-ea"/>
              </a:rPr>
              <a:t>Illegal working</a:t>
            </a:r>
            <a:endParaRPr kumimoji="0" lang="en-GB" sz="3200" b="1" i="0" u="none" strike="noStrike" kern="0" cap="none" spc="0" normalizeH="0" baseline="0" noProof="0" dirty="0">
              <a:ln>
                <a:noFill/>
              </a:ln>
              <a:solidFill>
                <a:srgbClr val="2A206F"/>
              </a:solidFill>
              <a:effectLst/>
              <a:uLnTx/>
              <a:uFillTx/>
              <a:latin typeface="Poppins-Medium"/>
              <a:ea typeface="+mj-ea"/>
            </a:endParaRPr>
          </a:p>
        </p:txBody>
      </p:sp>
      <p:sp>
        <p:nvSpPr>
          <p:cNvPr id="4" name="TextBox 3">
            <a:extLst>
              <a:ext uri="{FF2B5EF4-FFF2-40B4-BE49-F238E27FC236}">
                <a16:creationId xmlns:a16="http://schemas.microsoft.com/office/drawing/2014/main" id="{76481B40-A501-557A-CB8E-2C288097AB17}"/>
              </a:ext>
            </a:extLst>
          </p:cNvPr>
          <p:cNvSpPr txBox="1"/>
          <p:nvPr/>
        </p:nvSpPr>
        <p:spPr>
          <a:xfrm>
            <a:off x="338137" y="1809489"/>
            <a:ext cx="10772776" cy="3588162"/>
          </a:xfrm>
          <a:prstGeom prst="rect">
            <a:avLst/>
          </a:prstGeom>
          <a:noFill/>
        </p:spPr>
        <p:txBody>
          <a:bodyPr wrap="square">
            <a:spAutoFit/>
          </a:bodyPr>
          <a:lstStyle/>
          <a:p>
            <a:pPr marL="342900" marR="0" lvl="0" indent="-342900" defTabSz="91440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83% increase in raids since Labour came into power.</a:t>
            </a:r>
          </a:p>
          <a:p>
            <a:pPr marL="342900" marR="0" lvl="0" indent="-342900" defTabSz="91440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In 2025, almost through 13,000 visits, 9,000 arrests were made and over 1000 people removed from the UK.</a:t>
            </a:r>
          </a:p>
          <a:p>
            <a:pPr marL="342900" marR="0" lvl="0" indent="-342900" defTabSz="91440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Fine for employers range from £45,000 to 5 years imprisonment.</a:t>
            </a:r>
          </a:p>
          <a:p>
            <a:pPr marL="342900" marR="0" lvl="0" indent="-342900" defTabSz="91440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Rules tightened (again) from 1</a:t>
            </a:r>
            <a:r>
              <a:rPr kumimoji="0" lang="en-GB" sz="2000" b="0" i="0" u="none" strike="noStrike" kern="0" cap="none" spc="0" normalizeH="0" baseline="30000" noProof="0" dirty="0">
                <a:ln>
                  <a:noFill/>
                </a:ln>
                <a:solidFill>
                  <a:srgbClr val="2A206F"/>
                </a:solidFill>
                <a:effectLst/>
                <a:uLnTx/>
                <a:uFillTx/>
                <a:latin typeface="Poppins" panose="00000500000000000000" pitchFamily="2" charset="0"/>
                <a:cs typeface="Poppins" panose="00000500000000000000" pitchFamily="2" charset="0"/>
              </a:rPr>
              <a:t>st</a:t>
            </a: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 October 2026.</a:t>
            </a:r>
          </a:p>
          <a:p>
            <a:pPr marL="342900" marR="0" lvl="0" indent="-342900" defTabSz="91440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5077497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AACB4-F3A4-6886-7D01-A3BF4A606849}"/>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0441EB1D-04A6-0DDF-A7BD-0991A1444C96}"/>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0" cap="none" spc="0" normalizeH="0" baseline="0" noProof="0">
              <a:ln>
                <a:noFill/>
              </a:ln>
              <a:solidFill>
                <a:srgbClr val="2A206F"/>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37429CC7-6D36-466E-831F-7F0E4E2EF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5" y="-3313"/>
            <a:ext cx="11582400" cy="6858000"/>
          </a:xfrm>
          <a:prstGeom prst="rect">
            <a:avLst/>
          </a:prstGeom>
        </p:spPr>
      </p:pic>
      <p:sp>
        <p:nvSpPr>
          <p:cNvPr id="3" name="object 3">
            <a:extLst>
              <a:ext uri="{FF2B5EF4-FFF2-40B4-BE49-F238E27FC236}">
                <a16:creationId xmlns:a16="http://schemas.microsoft.com/office/drawing/2014/main" id="{407EB548-C44A-C2A3-D8E7-46400FA50AF9}"/>
              </a:ext>
            </a:extLst>
          </p:cNvPr>
          <p:cNvSpPr txBox="1">
            <a:spLocks/>
          </p:cNvSpPr>
          <p:nvPr/>
        </p:nvSpPr>
        <p:spPr>
          <a:xfrm>
            <a:off x="514349" y="473255"/>
            <a:ext cx="9363075" cy="596144"/>
          </a:xfrm>
          <a:prstGeom prst="rect">
            <a:avLst/>
          </a:prstGeom>
        </p:spPr>
        <p:txBody>
          <a:bodyPr vert="horz" wrap="square" lIns="0" tIns="102699" rIns="0" bIns="0" rtlCol="0">
            <a:spAutoFit/>
          </a:bodyPr>
          <a:lstStyle>
            <a:lvl1pPr>
              <a:defRPr sz="5000" b="0" i="0">
                <a:solidFill>
                  <a:srgbClr val="2A206F"/>
                </a:solidFill>
                <a:latin typeface="Poppins-Medium"/>
                <a:ea typeface="+mj-ea"/>
                <a:cs typeface="Poppins-Medium"/>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200" b="1" i="0" u="none" strike="noStrike" kern="0" cap="none" spc="-10" normalizeH="0" baseline="0" noProof="0" dirty="0">
                <a:ln>
                  <a:noFill/>
                </a:ln>
                <a:solidFill>
                  <a:srgbClr val="2A206F"/>
                </a:solidFill>
                <a:effectLst/>
                <a:uLnTx/>
                <a:uFillTx/>
                <a:latin typeface="Poppins-Medium"/>
                <a:ea typeface="+mj-ea"/>
              </a:rPr>
              <a:t>Exploitation</a:t>
            </a:r>
            <a:endParaRPr kumimoji="0" lang="en-GB" sz="3200" b="1" i="0" u="none" strike="noStrike" kern="0" cap="none" spc="0" normalizeH="0" baseline="0" noProof="0" dirty="0">
              <a:ln>
                <a:noFill/>
              </a:ln>
              <a:solidFill>
                <a:srgbClr val="2A206F"/>
              </a:solidFill>
              <a:effectLst/>
              <a:uLnTx/>
              <a:uFillTx/>
              <a:latin typeface="Poppins-Medium"/>
              <a:ea typeface="+mj-ea"/>
            </a:endParaRPr>
          </a:p>
        </p:txBody>
      </p:sp>
      <p:sp>
        <p:nvSpPr>
          <p:cNvPr id="4" name="TextBox 3">
            <a:extLst>
              <a:ext uri="{FF2B5EF4-FFF2-40B4-BE49-F238E27FC236}">
                <a16:creationId xmlns:a16="http://schemas.microsoft.com/office/drawing/2014/main" id="{CC94119D-016F-7072-EE6D-681ACF261066}"/>
              </a:ext>
            </a:extLst>
          </p:cNvPr>
          <p:cNvSpPr txBox="1"/>
          <p:nvPr/>
        </p:nvSpPr>
        <p:spPr>
          <a:xfrm>
            <a:off x="400049" y="1180839"/>
            <a:ext cx="11582399" cy="4665380"/>
          </a:xfrm>
          <a:prstGeom prst="rect">
            <a:avLst/>
          </a:prstGeom>
          <a:noFill/>
        </p:spPr>
        <p:txBody>
          <a:bodyPr wrap="square">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People without secure immigration status, or who are tied to a particular employer, can be particularly vulnerable to exploitation. Some employers take advantage of workers’ concerns about immigration status, making it difficult for them to challenge poor or unlawful working conditions.</a:t>
            </a:r>
          </a:p>
          <a:p>
            <a:pPr marL="0" marR="0" lvl="0" indent="0" defTabSz="914400" eaLnBrk="1" fontAlgn="auto" latinLnBrk="0" hangingPunct="1">
              <a:lnSpc>
                <a:spcPct val="150000"/>
              </a:lnSpc>
              <a:spcBef>
                <a:spcPts val="0"/>
              </a:spcBef>
              <a:spcAft>
                <a:spcPts val="0"/>
              </a:spcAft>
              <a:buClrTx/>
              <a:buSzTx/>
              <a:buFontTx/>
              <a:buNone/>
              <a:tabLst/>
              <a:defRPr/>
            </a:pPr>
            <a:endPar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Common forms of exploitation include:</a:t>
            </a:r>
          </a:p>
          <a:p>
            <a:pPr marL="342900" marR="0" lvl="0" indent="-34290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Underpayment</a:t>
            </a:r>
            <a:endPar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endParaRPr>
          </a:p>
          <a:p>
            <a:pPr marL="342900" marR="0" lvl="0" indent="-34290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Excessive working hours</a:t>
            </a:r>
            <a:endPar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endParaRPr>
          </a:p>
          <a:p>
            <a:pPr marL="342900" marR="0" lvl="0" indent="-34290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Debt and illegal fees</a:t>
            </a:r>
          </a:p>
          <a:p>
            <a:pPr marL="342900" marR="0" lvl="0" indent="-342900"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rPr>
              <a:t>Coercion and control</a:t>
            </a:r>
            <a:endParaRPr kumimoji="0" lang="en-GB" sz="2000" b="0" i="0" u="none" strike="noStrike" kern="0" cap="none" spc="0" normalizeH="0" baseline="0" noProof="0" dirty="0">
              <a:ln>
                <a:noFill/>
              </a:ln>
              <a:solidFill>
                <a:srgbClr val="2A206F"/>
              </a:solidFill>
              <a:effectLst/>
              <a:uLnTx/>
              <a:uFillTx/>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965484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9F390-A98B-07B2-6EAC-F12C80B4FE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5E1AA2-3106-1E3F-10DF-AD2637372E89}"/>
              </a:ext>
            </a:extLst>
          </p:cNvPr>
          <p:cNvSpPr>
            <a:spLocks noGrp="1"/>
          </p:cNvSpPr>
          <p:nvPr>
            <p:ph type="title"/>
          </p:nvPr>
        </p:nvSpPr>
        <p:spPr>
          <a:xfrm>
            <a:off x="427482" y="153193"/>
            <a:ext cx="10515600" cy="1325563"/>
          </a:xfrm>
        </p:spPr>
        <p:txBody>
          <a:bodyPr>
            <a:normAutofit/>
          </a:bodyPr>
          <a:lstStyle/>
          <a:p>
            <a:r>
              <a:rPr lang="en-GB" sz="3600" b="1" spc="-10" dirty="0">
                <a:latin typeface="Poppins"/>
                <a:cs typeface="Poppins"/>
              </a:rPr>
              <a:t>International work visas</a:t>
            </a:r>
            <a:endParaRPr lang="en-US" sz="3600" dirty="0">
              <a:latin typeface="Poppins"/>
              <a:cs typeface="Poppins"/>
            </a:endParaRPr>
          </a:p>
        </p:txBody>
      </p:sp>
      <p:sp>
        <p:nvSpPr>
          <p:cNvPr id="3" name="Content Placeholder 2">
            <a:extLst>
              <a:ext uri="{FF2B5EF4-FFF2-40B4-BE49-F238E27FC236}">
                <a16:creationId xmlns:a16="http://schemas.microsoft.com/office/drawing/2014/main" id="{2D81E05A-D757-D00E-C3B2-F05DF3077822}"/>
              </a:ext>
            </a:extLst>
          </p:cNvPr>
          <p:cNvSpPr>
            <a:spLocks noGrp="1"/>
          </p:cNvSpPr>
          <p:nvPr>
            <p:ph idx="1"/>
          </p:nvPr>
        </p:nvSpPr>
        <p:spPr>
          <a:xfrm>
            <a:off x="427482" y="1027906"/>
            <a:ext cx="10721008" cy="4351338"/>
          </a:xfrm>
        </p:spPr>
        <p:txBody>
          <a:bodyPr>
            <a:noAutofit/>
          </a:bodyPr>
          <a:lstStyle/>
          <a:p>
            <a:pPr marL="0" indent="0">
              <a:lnSpc>
                <a:spcPct val="150000"/>
              </a:lnSpc>
              <a:buNone/>
            </a:pPr>
            <a:r>
              <a:rPr lang="en-GB" sz="2000" dirty="0"/>
              <a:t>There are many different types of work visa, however most employers use the Skilled Worker route. Employers using this route must apply to become a Home Office licensed sponsor and </a:t>
            </a:r>
            <a:r>
              <a:rPr lang="en-GB" sz="2000" b="1" dirty="0"/>
              <a:t>follow strict compliance regulations</a:t>
            </a:r>
            <a:r>
              <a:rPr lang="en-GB" sz="2000" dirty="0"/>
              <a:t>. The job must have a minimum salary of £41,700. (Increased from £25,600 in 2020) </a:t>
            </a:r>
          </a:p>
          <a:p>
            <a:pPr marL="0" indent="0">
              <a:lnSpc>
                <a:spcPct val="150000"/>
              </a:lnSpc>
              <a:buNone/>
            </a:pPr>
            <a:r>
              <a:rPr lang="en-GB" sz="2000" dirty="0"/>
              <a:t> </a:t>
            </a:r>
            <a:r>
              <a:rPr lang="en-US" sz="2000" b="1" dirty="0"/>
              <a:t>Workers on the Skilled Worker route:</a:t>
            </a:r>
          </a:p>
          <a:p>
            <a:pPr marL="514350" lvl="1" indent="-285750">
              <a:lnSpc>
                <a:spcPct val="150000"/>
              </a:lnSpc>
              <a:spcBef>
                <a:spcPts val="0"/>
              </a:spcBef>
              <a:buFont typeface="Arial" panose="020B0604020202020204" pitchFamily="34" charset="0"/>
              <a:buChar char="•"/>
            </a:pPr>
            <a:r>
              <a:rPr lang="en-GB" sz="2000" dirty="0"/>
              <a:t>Must have a job offer from a licensed sponsor which is on the list of eligible occupations.</a:t>
            </a:r>
          </a:p>
          <a:p>
            <a:pPr marL="514350" lvl="1" indent="-285750">
              <a:lnSpc>
                <a:spcPct val="150000"/>
              </a:lnSpc>
              <a:spcBef>
                <a:spcPts val="0"/>
              </a:spcBef>
              <a:buFont typeface="Arial" panose="020B0604020202020204" pitchFamily="34" charset="0"/>
              <a:buChar char="•"/>
            </a:pPr>
            <a:r>
              <a:rPr lang="en-GB" sz="2000" dirty="0"/>
              <a:t>The job offer must be at the required skill level – since 2025 must be graduate level or above. </a:t>
            </a:r>
          </a:p>
          <a:p>
            <a:pPr marL="514350" lvl="1" indent="-285750">
              <a:lnSpc>
                <a:spcPct val="150000"/>
              </a:lnSpc>
              <a:spcBef>
                <a:spcPts val="0"/>
              </a:spcBef>
              <a:buFont typeface="Arial" panose="020B0604020202020204" pitchFamily="34" charset="0"/>
              <a:buChar char="•"/>
            </a:pPr>
            <a:r>
              <a:rPr lang="en-GB" sz="2000" dirty="0"/>
              <a:t>They must speak English to the required standard. </a:t>
            </a:r>
          </a:p>
          <a:p>
            <a:pPr marL="514350" lvl="1" indent="-285750">
              <a:lnSpc>
                <a:spcPct val="150000"/>
              </a:lnSpc>
              <a:spcBef>
                <a:spcPts val="0"/>
              </a:spcBef>
              <a:buFont typeface="Arial" panose="020B0604020202020204" pitchFamily="34" charset="0"/>
              <a:buChar char="•"/>
            </a:pPr>
            <a:r>
              <a:rPr lang="en-GB" sz="2000" dirty="0"/>
              <a:t>Their right to remain in the UK is linked to their sponsorship. </a:t>
            </a:r>
          </a:p>
          <a:p>
            <a:pPr marL="514350" lvl="1" indent="-285750">
              <a:lnSpc>
                <a:spcPct val="150000"/>
              </a:lnSpc>
              <a:spcBef>
                <a:spcPts val="0"/>
              </a:spcBef>
              <a:buFont typeface="Arial" panose="020B0604020202020204" pitchFamily="34" charset="0"/>
              <a:buChar char="•"/>
            </a:pPr>
            <a:endParaRPr lang="en-GB" sz="1800" dirty="0"/>
          </a:p>
          <a:p>
            <a:pPr marL="228600" lvl="1" indent="0">
              <a:lnSpc>
                <a:spcPct val="150000"/>
              </a:lnSpc>
              <a:spcBef>
                <a:spcPts val="0"/>
              </a:spcBef>
              <a:buNone/>
            </a:pPr>
            <a:endParaRPr lang="en-GB" sz="1800" dirty="0"/>
          </a:p>
        </p:txBody>
      </p:sp>
    </p:spTree>
    <p:extLst>
      <p:ext uri="{BB962C8B-B14F-4D97-AF65-F5344CB8AC3E}">
        <p14:creationId xmlns:p14="http://schemas.microsoft.com/office/powerpoint/2010/main" val="23952134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B8A42815-2363-2BD2-849B-4641C6C8157E}"/>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5256A3BF-3041-E69F-557B-6E4EC071E4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61313"/>
          </a:xfrm>
          <a:prstGeom prst="rect">
            <a:avLst/>
          </a:prstGeom>
        </p:spPr>
      </p:pic>
      <p:sp>
        <p:nvSpPr>
          <p:cNvPr id="14" name="TextBox 13">
            <a:extLst>
              <a:ext uri="{FF2B5EF4-FFF2-40B4-BE49-F238E27FC236}">
                <a16:creationId xmlns:a16="http://schemas.microsoft.com/office/drawing/2014/main" id="{B649D9D1-281E-45D2-7AC2-5B41F41E833D}"/>
              </a:ext>
            </a:extLst>
          </p:cNvPr>
          <p:cNvSpPr txBox="1"/>
          <p:nvPr/>
        </p:nvSpPr>
        <p:spPr>
          <a:xfrm>
            <a:off x="641023" y="692157"/>
            <a:ext cx="10889751" cy="750590"/>
          </a:xfrm>
          <a:prstGeom prst="rect">
            <a:avLst/>
          </a:prstGeom>
          <a:noFill/>
        </p:spPr>
        <p:txBody>
          <a:bodyPr wrap="square" lIns="91440" tIns="45720" rIns="91440" bIns="45720" anchor="t">
            <a:spAutoFit/>
          </a:bodyPr>
          <a:lstStyle/>
          <a:p>
            <a:pPr marL="12700" marR="5080" lvl="0" indent="0" defTabSz="914400" eaLnBrk="1" fontAlgn="auto" latinLnBrk="0" hangingPunct="1">
              <a:lnSpc>
                <a:spcPts val="5500"/>
              </a:lnSpc>
              <a:spcBef>
                <a:spcPts val="700"/>
              </a:spcBef>
              <a:spcAft>
                <a:spcPts val="0"/>
              </a:spcAft>
              <a:buClrTx/>
              <a:buSzTx/>
              <a:buFontTx/>
              <a:buNone/>
              <a:tabLst/>
              <a:defRPr/>
            </a:pPr>
            <a:r>
              <a:rPr kumimoji="0" lang="en-GB" sz="3600" b="0" i="0" u="none" strike="noStrike" kern="0" cap="none" spc="-10" normalizeH="0" baseline="0" noProof="0" dirty="0">
                <a:ln>
                  <a:noFill/>
                </a:ln>
                <a:solidFill>
                  <a:srgbClr val="2A206F"/>
                </a:solidFill>
                <a:effectLst/>
                <a:uLnTx/>
                <a:uFillTx/>
                <a:latin typeface="Poppins Medium"/>
                <a:cs typeface="Poppins Medium"/>
              </a:rPr>
              <a:t>Sponsorship issues</a:t>
            </a:r>
          </a:p>
        </p:txBody>
      </p:sp>
      <p:sp>
        <p:nvSpPr>
          <p:cNvPr id="19" name="TextBox 18">
            <a:extLst>
              <a:ext uri="{FF2B5EF4-FFF2-40B4-BE49-F238E27FC236}">
                <a16:creationId xmlns:a16="http://schemas.microsoft.com/office/drawing/2014/main" id="{635C8456-1564-2527-239D-9E202ABA94B4}"/>
              </a:ext>
            </a:extLst>
          </p:cNvPr>
          <p:cNvSpPr txBox="1"/>
          <p:nvPr/>
        </p:nvSpPr>
        <p:spPr>
          <a:xfrm>
            <a:off x="416634" y="1509277"/>
            <a:ext cx="9898941" cy="4203715"/>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itchFamily="2" charset="77"/>
                <a:cs typeface="Poppins" pitchFamily="2" charset="77"/>
              </a:rPr>
              <a:t>Migrant workers on Skilled Worker Visa can only work for the employer who has sponsored them. </a:t>
            </a:r>
            <a:r>
              <a:rPr kumimoji="0" lang="en-GB" sz="2000" b="0" i="0" u="none" strike="noStrike" kern="0" cap="none" spc="0" normalizeH="0" baseline="0" noProof="0">
                <a:ln>
                  <a:noFill/>
                </a:ln>
                <a:solidFill>
                  <a:srgbClr val="2A206F"/>
                </a:solidFill>
                <a:effectLst/>
                <a:uLnTx/>
                <a:uFillTx/>
                <a:latin typeface="Poppins" pitchFamily="2" charset="77"/>
                <a:cs typeface="Poppins" pitchFamily="2" charset="77"/>
              </a:rPr>
              <a:t>The employer </a:t>
            </a:r>
            <a:r>
              <a:rPr kumimoji="0" lang="en-GB" sz="2000" b="0" i="0" u="none" strike="noStrike" kern="0" cap="none" spc="0" normalizeH="0" baseline="0" noProof="0" dirty="0">
                <a:ln>
                  <a:noFill/>
                </a:ln>
                <a:solidFill>
                  <a:srgbClr val="2A206F"/>
                </a:solidFill>
                <a:effectLst/>
                <a:uLnTx/>
                <a:uFillTx/>
                <a:latin typeface="Poppins" pitchFamily="2" charset="77"/>
                <a:cs typeface="Poppins" pitchFamily="2" charset="77"/>
              </a:rPr>
              <a:t>must be licensed by the home office.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itchFamily="2" charset="77"/>
                <a:cs typeface="Poppins" pitchFamily="2" charset="77"/>
              </a:rPr>
              <a:t>If a skilled worker loses their job (for whatever reason) they have only 60 days to find another sponsor.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dirty="0">
                <a:ln>
                  <a:noFill/>
                </a:ln>
                <a:solidFill>
                  <a:srgbClr val="2A206F"/>
                </a:solidFill>
                <a:effectLst/>
                <a:uLnTx/>
                <a:uFillTx/>
                <a:latin typeface="Poppins" pitchFamily="2" charset="77"/>
                <a:cs typeface="Poppins" pitchFamily="2" charset="77"/>
              </a:rPr>
              <a:t>This includes cases where a sponsor has their license revoked by the Home Office following investigation, which can affect hundreds of workers at a time.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dirty="0">
              <a:ln>
                <a:noFill/>
              </a:ln>
              <a:solidFill>
                <a:prstClr val="black"/>
              </a:solidFill>
              <a:effectLst/>
              <a:uLnTx/>
              <a:uFillTx/>
              <a:latin typeface="Poppins" pitchFamily="2" charset="77"/>
              <a:cs typeface="Poppins" pitchFamily="2" charset="77"/>
            </a:endParaRPr>
          </a:p>
        </p:txBody>
      </p:sp>
    </p:spTree>
    <p:extLst>
      <p:ext uri="{BB962C8B-B14F-4D97-AF65-F5344CB8AC3E}">
        <p14:creationId xmlns:p14="http://schemas.microsoft.com/office/powerpoint/2010/main" val="3699004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B8A42815-2363-2BD2-849B-4641C6C8157E}"/>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5256A3BF-3041-E69F-557B-6E4EC071E4F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1999" cy="6861313"/>
          </a:xfrm>
          <a:prstGeom prst="rect">
            <a:avLst/>
          </a:prstGeom>
        </p:spPr>
      </p:pic>
      <p:sp>
        <p:nvSpPr>
          <p:cNvPr id="14" name="TextBox 13">
            <a:extLst>
              <a:ext uri="{FF2B5EF4-FFF2-40B4-BE49-F238E27FC236}">
                <a16:creationId xmlns:a16="http://schemas.microsoft.com/office/drawing/2014/main" id="{B649D9D1-281E-45D2-7AC2-5B41F41E833D}"/>
              </a:ext>
            </a:extLst>
          </p:cNvPr>
          <p:cNvSpPr txBox="1"/>
          <p:nvPr/>
        </p:nvSpPr>
        <p:spPr>
          <a:xfrm>
            <a:off x="552987" y="287269"/>
            <a:ext cx="6862798" cy="750590"/>
          </a:xfrm>
          <a:prstGeom prst="rect">
            <a:avLst/>
          </a:prstGeom>
          <a:noFill/>
        </p:spPr>
        <p:txBody>
          <a:bodyPr wrap="square" lIns="91440" tIns="45720" rIns="91440" bIns="45720" anchor="t">
            <a:spAutoFit/>
          </a:bodyPr>
          <a:lstStyle/>
          <a:p>
            <a:pPr marL="12700" marR="5080" lvl="0" indent="0" defTabSz="914400" eaLnBrk="1" fontAlgn="auto" latinLnBrk="0" hangingPunct="1">
              <a:lnSpc>
                <a:spcPts val="5500"/>
              </a:lnSpc>
              <a:spcBef>
                <a:spcPts val="700"/>
              </a:spcBef>
              <a:spcAft>
                <a:spcPts val="0"/>
              </a:spcAft>
              <a:buClrTx/>
              <a:buSzTx/>
              <a:buFontTx/>
              <a:buNone/>
              <a:tabLst/>
              <a:defRPr/>
            </a:pPr>
            <a:r>
              <a:rPr kumimoji="0" lang="en-GB" sz="3600" b="0" i="0" u="none" strike="noStrike" kern="0" cap="none" spc="-10" normalizeH="0" baseline="0" noProof="0" dirty="0">
                <a:ln>
                  <a:noFill/>
                </a:ln>
                <a:solidFill>
                  <a:srgbClr val="2A206F"/>
                </a:solidFill>
                <a:effectLst/>
                <a:uLnTx/>
                <a:uFillTx/>
                <a:latin typeface="Poppins Medium"/>
                <a:cs typeface="Poppins Medium"/>
              </a:rPr>
              <a:t>Health and Social Care Visas</a:t>
            </a:r>
          </a:p>
        </p:txBody>
      </p:sp>
      <p:sp>
        <p:nvSpPr>
          <p:cNvPr id="19" name="TextBox 18">
            <a:extLst>
              <a:ext uri="{FF2B5EF4-FFF2-40B4-BE49-F238E27FC236}">
                <a16:creationId xmlns:a16="http://schemas.microsoft.com/office/drawing/2014/main" id="{635C8456-1564-2527-239D-9E202ABA94B4}"/>
              </a:ext>
            </a:extLst>
          </p:cNvPr>
          <p:cNvSpPr txBox="1"/>
          <p:nvPr/>
        </p:nvSpPr>
        <p:spPr>
          <a:xfrm>
            <a:off x="552987" y="1123439"/>
            <a:ext cx="9810136" cy="4824719"/>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rPr>
              <a:t>In 2022, 158,000 H&amp;SC visa (77,000 + 81,000 dependents) were issued making up 54% of all skilled worker visas. In 2023 that number rose to 350,000 (146,000 + 203,000 dependents) making up 75% of all skilled worker visas.</a:t>
            </a:r>
            <a:r>
              <a:rPr kumimoji="0" lang="en-GB" sz="1800" b="0" i="0" u="none" strike="noStrike" kern="0" cap="none" spc="0" normalizeH="0" baseline="0" noProof="0" dirty="0">
                <a:ln>
                  <a:noFill/>
                </a:ln>
                <a:solidFill>
                  <a:srgbClr val="2A206F"/>
                </a:solidFill>
                <a:effectLst/>
                <a:uLnTx/>
                <a:uFillTx/>
                <a:latin typeface="Poppins"/>
                <a:cs typeface="Poppins"/>
              </a:rPr>
              <a:t> </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GB" sz="1800" b="0" i="0" u="none" strike="noStrike" kern="0" cap="none" spc="0" normalizeH="0" baseline="0" noProof="0" dirty="0">
              <a:ln>
                <a:noFill/>
              </a:ln>
              <a:solidFill>
                <a:srgbClr val="2A206F"/>
              </a:solidFill>
              <a:effectLst/>
              <a:uLnTx/>
              <a:uFillTx/>
              <a:latin typeface="Poppins"/>
              <a:cs typeface="Poppins"/>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0" cap="none" spc="0" normalizeH="0" baseline="0" noProof="0" dirty="0">
                <a:ln>
                  <a:noFill/>
                </a:ln>
                <a:solidFill>
                  <a:srgbClr val="2A206F"/>
                </a:solidFill>
                <a:effectLst/>
                <a:uLnTx/>
                <a:uFillTx/>
                <a:latin typeface="Poppins"/>
                <a:cs typeface="Poppins"/>
              </a:rPr>
              <a:t>The main sponsorship countries are Nigeria, Zimbabwe, India and Pakistan. </a:t>
            </a:r>
          </a:p>
          <a:p>
            <a:pPr marL="0" marR="0" lvl="0" indent="0" defTabSz="914400" eaLnBrk="1" fontAlgn="auto" latinLnBrk="0" hangingPunct="1">
              <a:lnSpc>
                <a:spcPct val="107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endParaRPr>
          </a:p>
          <a:p>
            <a:pPr marL="342900" marR="0" lvl="0" indent="-342900"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rPr>
              <a:t>More than half of all international students (26,200) who switched directly from study visas to skilled worker visas in the year ending June 2023 went into care work</a:t>
            </a:r>
          </a:p>
          <a:p>
            <a:pPr marL="342900" marR="0" lvl="0" indent="-342900" defTabSz="91440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endParaRPr>
          </a:p>
          <a:p>
            <a:pPr marL="342900" marR="0" lvl="0" indent="-342900"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rPr>
              <a:t>In England, there are 14,000 residential care home providers and 8,900 domiciliary care providers with a combined workforce of around 1.5 million people. </a:t>
            </a:r>
          </a:p>
          <a:p>
            <a:pPr marL="0" marR="0" lvl="0" indent="0" defTabSz="914400" eaLnBrk="1" fontAlgn="auto" latinLnBrk="0" hangingPunct="1">
              <a:lnSpc>
                <a:spcPct val="107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endParaRPr>
          </a:p>
          <a:p>
            <a:pPr marL="342900" marR="0" lvl="0" indent="-342900" defTabSz="91440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GB" sz="1800" b="0" i="0" u="none" strike="noStrike" kern="0" cap="none" spc="0" normalizeH="0" baseline="0" noProof="0" dirty="0">
                <a:ln>
                  <a:noFill/>
                </a:ln>
                <a:solidFill>
                  <a:srgbClr val="2A206F"/>
                </a:solidFill>
                <a:effectLst/>
                <a:uLnTx/>
                <a:uFillTx/>
                <a:latin typeface="Poppins" panose="00000500000000000000" pitchFamily="2" charset="0"/>
                <a:ea typeface="Calibri" panose="020F0502020204030204" pitchFamily="34" charset="0"/>
              </a:rPr>
              <a:t>The number of businesses licensed to sponsor skilled migrants rose from 30,000 in 2020 to 84,000 in 2023.</a:t>
            </a:r>
          </a:p>
        </p:txBody>
      </p:sp>
    </p:spTree>
    <p:extLst>
      <p:ext uri="{BB962C8B-B14F-4D97-AF65-F5344CB8AC3E}">
        <p14:creationId xmlns:p14="http://schemas.microsoft.com/office/powerpoint/2010/main" val="1054196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A3192-09CD-AC1C-76CE-98B200B3A5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06E8B8-7CE1-162B-7758-C5B2AD864A0B}"/>
              </a:ext>
            </a:extLst>
          </p:cNvPr>
          <p:cNvSpPr>
            <a:spLocks noGrp="1"/>
          </p:cNvSpPr>
          <p:nvPr>
            <p:ph type="title"/>
          </p:nvPr>
        </p:nvSpPr>
        <p:spPr>
          <a:xfrm>
            <a:off x="648735" y="285749"/>
            <a:ext cx="10515600" cy="727604"/>
          </a:xfrm>
        </p:spPr>
        <p:txBody>
          <a:bodyPr>
            <a:normAutofit/>
          </a:bodyPr>
          <a:lstStyle/>
          <a:p>
            <a:r>
              <a:rPr lang="en-GB" sz="3600" b="1" spc="-10" dirty="0">
                <a:latin typeface="Poppins"/>
                <a:cs typeface="Poppins"/>
              </a:rPr>
              <a:t>Health and Care Visa Timeline</a:t>
            </a:r>
            <a:endParaRPr lang="en-US" sz="3600" dirty="0">
              <a:latin typeface="Poppins"/>
              <a:cs typeface="Poppins"/>
            </a:endParaRPr>
          </a:p>
        </p:txBody>
      </p:sp>
      <p:sp>
        <p:nvSpPr>
          <p:cNvPr id="3" name="Content Placeholder 2">
            <a:extLst>
              <a:ext uri="{FF2B5EF4-FFF2-40B4-BE49-F238E27FC236}">
                <a16:creationId xmlns:a16="http://schemas.microsoft.com/office/drawing/2014/main" id="{5B517CE1-9CDC-FCDA-AA4C-1A93F3006285}"/>
              </a:ext>
            </a:extLst>
          </p:cNvPr>
          <p:cNvSpPr>
            <a:spLocks noGrp="1"/>
          </p:cNvSpPr>
          <p:nvPr>
            <p:ph idx="1"/>
          </p:nvPr>
        </p:nvSpPr>
        <p:spPr>
          <a:xfrm>
            <a:off x="648735" y="1013353"/>
            <a:ext cx="10894529" cy="5558898"/>
          </a:xfrm>
        </p:spPr>
        <p:txBody>
          <a:bodyPr>
            <a:noAutofit/>
          </a:bodyPr>
          <a:lstStyle/>
          <a:p>
            <a:pPr marL="0" indent="0">
              <a:lnSpc>
                <a:spcPct val="150000"/>
              </a:lnSpc>
              <a:buNone/>
            </a:pPr>
            <a:r>
              <a:rPr lang="en-GB" sz="1800" dirty="0"/>
              <a:t>August 2020 - Health &amp; Care Visa introduced (care workers excluded)</a:t>
            </a:r>
          </a:p>
          <a:p>
            <a:pPr marL="0" indent="0">
              <a:lnSpc>
                <a:spcPct val="150000"/>
              </a:lnSpc>
              <a:buNone/>
            </a:pPr>
            <a:r>
              <a:rPr lang="en-GB" sz="1800" dirty="0"/>
              <a:t>February 2022 - Care workers added to Skilled Worker visa</a:t>
            </a:r>
          </a:p>
          <a:p>
            <a:pPr marL="0" indent="0">
              <a:lnSpc>
                <a:spcPct val="150000"/>
              </a:lnSpc>
              <a:buNone/>
            </a:pPr>
            <a:r>
              <a:rPr lang="en-GB" sz="1800" b="1" dirty="0"/>
              <a:t>August 2023 – The Home Office tightens processes for visa and sponsorship applications amid widespread reports of worker exploitation, modern slavery, and illegal recruitment fees</a:t>
            </a:r>
            <a:r>
              <a:rPr lang="en-GB" sz="1800" dirty="0"/>
              <a:t>.</a:t>
            </a:r>
          </a:p>
          <a:p>
            <a:pPr marL="0" indent="0">
              <a:lnSpc>
                <a:spcPct val="150000"/>
              </a:lnSpc>
              <a:buNone/>
            </a:pPr>
            <a:r>
              <a:rPr lang="en-GB" sz="1800" dirty="0"/>
              <a:t>March 2024 - Dependant restrictions introduced. Care providers in England wishing to sponsor workers must now be registered with the Care Quality Commission (CQC).</a:t>
            </a:r>
          </a:p>
          <a:p>
            <a:pPr marL="0" indent="0">
              <a:lnSpc>
                <a:spcPct val="150000"/>
              </a:lnSpc>
              <a:buNone/>
            </a:pPr>
            <a:r>
              <a:rPr lang="en-GB" sz="1800" dirty="0"/>
              <a:t>April 2024 - Immigration Salary List introduced; salary thresholds rise</a:t>
            </a:r>
          </a:p>
          <a:p>
            <a:pPr marL="0" indent="0">
              <a:lnSpc>
                <a:spcPct val="150000"/>
              </a:lnSpc>
              <a:buNone/>
            </a:pPr>
            <a:r>
              <a:rPr lang="en-GB" sz="1800" dirty="0"/>
              <a:t>July 2025 - Overseas recruitment for care workers ends</a:t>
            </a:r>
          </a:p>
          <a:p>
            <a:pPr marL="0" indent="0">
              <a:lnSpc>
                <a:spcPct val="150000"/>
              </a:lnSpc>
              <a:buNone/>
            </a:pPr>
            <a:r>
              <a:rPr lang="en-GB" sz="1800" b="1" dirty="0"/>
              <a:t>Autumn 2026? - New Earned Settlement Rules come into effect</a:t>
            </a:r>
          </a:p>
          <a:p>
            <a:pPr marL="0" indent="0">
              <a:lnSpc>
                <a:spcPct val="150000"/>
              </a:lnSpc>
              <a:buNone/>
            </a:pPr>
            <a:r>
              <a:rPr lang="en-GB" sz="1800" dirty="0"/>
              <a:t>July 2028 - Care Worker visa route closes to new entrants (but existing visa holders can continue to work, and to change jobs)</a:t>
            </a:r>
          </a:p>
        </p:txBody>
      </p:sp>
    </p:spTree>
    <p:extLst>
      <p:ext uri="{BB962C8B-B14F-4D97-AF65-F5344CB8AC3E}">
        <p14:creationId xmlns:p14="http://schemas.microsoft.com/office/powerpoint/2010/main" val="15646498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6F17D9-9394-5DBE-BE72-5C9AEACF6FC0}"/>
              </a:ext>
            </a:extLst>
          </p:cNvPr>
          <p:cNvPicPr>
            <a:picLocks noChangeAspect="1"/>
          </p:cNvPicPr>
          <p:nvPr/>
        </p:nvPicPr>
        <p:blipFill>
          <a:blip r:embed="rId2"/>
          <a:stretch>
            <a:fillRect/>
          </a:stretch>
        </p:blipFill>
        <p:spPr>
          <a:xfrm>
            <a:off x="1124233" y="510687"/>
            <a:ext cx="9540749" cy="6093892"/>
          </a:xfrm>
          <a:prstGeom prst="rect">
            <a:avLst/>
          </a:prstGeom>
        </p:spPr>
      </p:pic>
      <p:sp>
        <p:nvSpPr>
          <p:cNvPr id="3" name="TextBox 2">
            <a:extLst>
              <a:ext uri="{FF2B5EF4-FFF2-40B4-BE49-F238E27FC236}">
                <a16:creationId xmlns:a16="http://schemas.microsoft.com/office/drawing/2014/main" id="{F89B1478-8DB5-4169-E4C6-2E17C71D0E5D}"/>
              </a:ext>
            </a:extLst>
          </p:cNvPr>
          <p:cNvSpPr txBox="1"/>
          <p:nvPr/>
        </p:nvSpPr>
        <p:spPr>
          <a:xfrm>
            <a:off x="9591870" y="6008914"/>
            <a:ext cx="232627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rPr>
              <a:t>Source: Home Office</a:t>
            </a:r>
          </a:p>
        </p:txBody>
      </p:sp>
    </p:spTree>
    <p:extLst>
      <p:ext uri="{BB962C8B-B14F-4D97-AF65-F5344CB8AC3E}">
        <p14:creationId xmlns:p14="http://schemas.microsoft.com/office/powerpoint/2010/main" val="12547103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12660-C987-1F12-3273-DC451BC9447B}"/>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133E7265-17DB-6893-1DE0-CB11644A53C4}"/>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0" cap="none" spc="0" normalizeH="0" baseline="0" noProof="0">
              <a:ln>
                <a:noFill/>
              </a:ln>
              <a:solidFill>
                <a:srgbClr val="2A206F"/>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B51D22B0-8D7B-BCDC-12A1-C48F3840EC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6" y="0"/>
            <a:ext cx="11839575" cy="6518248"/>
          </a:xfrm>
          <a:prstGeom prst="rect">
            <a:avLst/>
          </a:prstGeom>
        </p:spPr>
      </p:pic>
      <p:sp>
        <p:nvSpPr>
          <p:cNvPr id="3" name="object 3">
            <a:extLst>
              <a:ext uri="{FF2B5EF4-FFF2-40B4-BE49-F238E27FC236}">
                <a16:creationId xmlns:a16="http://schemas.microsoft.com/office/drawing/2014/main" id="{011717F9-039B-110F-9C9B-2EE035C97615}"/>
              </a:ext>
            </a:extLst>
          </p:cNvPr>
          <p:cNvSpPr txBox="1">
            <a:spLocks/>
          </p:cNvSpPr>
          <p:nvPr/>
        </p:nvSpPr>
        <p:spPr>
          <a:xfrm>
            <a:off x="266699" y="538417"/>
            <a:ext cx="9363075" cy="596144"/>
          </a:xfrm>
          <a:prstGeom prst="rect">
            <a:avLst/>
          </a:prstGeom>
        </p:spPr>
        <p:txBody>
          <a:bodyPr vert="horz" wrap="square" lIns="0" tIns="102699" rIns="0" bIns="0" rtlCol="0">
            <a:spAutoFit/>
          </a:bodyPr>
          <a:lstStyle>
            <a:lvl1pPr>
              <a:defRPr sz="5000" b="0" i="0">
                <a:solidFill>
                  <a:srgbClr val="2A206F"/>
                </a:solidFill>
                <a:latin typeface="Poppins-Medium"/>
                <a:ea typeface="+mj-ea"/>
                <a:cs typeface="Poppins-Medium"/>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200" b="1" i="0" u="none" strike="noStrike" kern="0" cap="none" spc="-10" normalizeH="0" baseline="0" noProof="0" dirty="0">
                <a:ln>
                  <a:noFill/>
                </a:ln>
                <a:solidFill>
                  <a:srgbClr val="2A206F"/>
                </a:solidFill>
                <a:effectLst/>
                <a:uLnTx/>
                <a:uFillTx/>
                <a:latin typeface="Poppins-Medium"/>
                <a:ea typeface="+mj-ea"/>
              </a:rPr>
              <a:t>What is the picture in Yorkshire and Humber</a:t>
            </a:r>
            <a:endParaRPr kumimoji="0" lang="en-GB" sz="3200" b="1" i="0" u="none" strike="noStrike" kern="0" cap="none" spc="0" normalizeH="0" baseline="0" noProof="0" dirty="0">
              <a:ln>
                <a:noFill/>
              </a:ln>
              <a:solidFill>
                <a:srgbClr val="2A206F"/>
              </a:solidFill>
              <a:effectLst/>
              <a:uLnTx/>
              <a:uFillTx/>
              <a:latin typeface="Poppins-Medium"/>
              <a:ea typeface="+mj-ea"/>
            </a:endParaRPr>
          </a:p>
        </p:txBody>
      </p:sp>
      <p:sp>
        <p:nvSpPr>
          <p:cNvPr id="5" name="object 4">
            <a:extLst>
              <a:ext uri="{FF2B5EF4-FFF2-40B4-BE49-F238E27FC236}">
                <a16:creationId xmlns:a16="http://schemas.microsoft.com/office/drawing/2014/main" id="{EB341EBA-4F31-F6EF-9B40-DFCA03D95ACF}"/>
              </a:ext>
            </a:extLst>
          </p:cNvPr>
          <p:cNvSpPr txBox="1"/>
          <p:nvPr/>
        </p:nvSpPr>
        <p:spPr>
          <a:xfrm>
            <a:off x="609600" y="1477626"/>
            <a:ext cx="9455086" cy="507831"/>
          </a:xfrm>
          <a:prstGeom prst="rect">
            <a:avLst/>
          </a:prstGeom>
        </p:spPr>
        <p:txBody>
          <a:bodyPr vert="horz" wrap="square" lIns="0" tIns="88900" rIns="0" bIns="0" rtlCol="0">
            <a:spAutoFit/>
          </a:bodyPr>
          <a:lstStyle/>
          <a:p>
            <a:pPr marL="12700" marR="5080" lvl="0" indent="0" defTabSz="914400" eaLnBrk="1" fontAlgn="auto" latinLnBrk="0" hangingPunct="1">
              <a:lnSpc>
                <a:spcPct val="150000"/>
              </a:lnSpc>
              <a:spcBef>
                <a:spcPts val="700"/>
              </a:spcBef>
              <a:spcAft>
                <a:spcPts val="0"/>
              </a:spcAft>
              <a:buClrTx/>
              <a:buSzTx/>
              <a:buFontTx/>
              <a:buNone/>
              <a:tabLst>
                <a:tab pos="1244600" algn="l"/>
                <a:tab pos="2015489" algn="l"/>
                <a:tab pos="2146935" algn="l"/>
                <a:tab pos="2529840" algn="l"/>
                <a:tab pos="2568575" algn="l"/>
                <a:tab pos="3344545" algn="l"/>
                <a:tab pos="3573779" algn="l"/>
                <a:tab pos="4151629" algn="l"/>
                <a:tab pos="4293870" algn="l"/>
                <a:tab pos="5993130" algn="l"/>
                <a:tab pos="6098540" algn="l"/>
                <a:tab pos="6372860" algn="l"/>
                <a:tab pos="6520815" algn="l"/>
                <a:tab pos="7167245" algn="l"/>
                <a:tab pos="7533005" algn="l"/>
                <a:tab pos="8089900" algn="l"/>
              </a:tabLst>
              <a:defRPr/>
            </a:pPr>
            <a:endParaRPr kumimoji="0" lang="en-GB" sz="2000" b="0" i="0" u="none" strike="noStrike" kern="0" cap="none" spc="-10" normalizeH="0" baseline="0" noProof="0" dirty="0">
              <a:ln>
                <a:noFill/>
              </a:ln>
              <a:solidFill>
                <a:prstClr val="black"/>
              </a:solidFill>
              <a:effectLst/>
              <a:uLnTx/>
              <a:uFillTx/>
              <a:latin typeface="Poppins"/>
              <a:cs typeface="Poppins"/>
            </a:endParaRPr>
          </a:p>
        </p:txBody>
      </p:sp>
      <p:pic>
        <p:nvPicPr>
          <p:cNvPr id="4" name="Picture 3">
            <a:extLst>
              <a:ext uri="{FF2B5EF4-FFF2-40B4-BE49-F238E27FC236}">
                <a16:creationId xmlns:a16="http://schemas.microsoft.com/office/drawing/2014/main" id="{E11EC283-590B-B2B2-E77F-4C2EF36E997C}"/>
              </a:ext>
            </a:extLst>
          </p:cNvPr>
          <p:cNvPicPr>
            <a:picLocks noChangeAspect="1"/>
          </p:cNvPicPr>
          <p:nvPr/>
        </p:nvPicPr>
        <p:blipFill>
          <a:blip r:embed="rId4"/>
          <a:stretch>
            <a:fillRect/>
          </a:stretch>
        </p:blipFill>
        <p:spPr>
          <a:xfrm>
            <a:off x="101292" y="1477626"/>
            <a:ext cx="11989416" cy="4940554"/>
          </a:xfrm>
          <a:prstGeom prst="rect">
            <a:avLst/>
          </a:prstGeom>
        </p:spPr>
      </p:pic>
    </p:spTree>
    <p:extLst>
      <p:ext uri="{BB962C8B-B14F-4D97-AF65-F5344CB8AC3E}">
        <p14:creationId xmlns:p14="http://schemas.microsoft.com/office/powerpoint/2010/main" val="11884144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F6E8E7-7837-CC5F-60A9-D102FD43EA09}"/>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E0B4608A-3B3B-5E07-B509-6C9B847C5DE3}"/>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0" cap="none" spc="0" normalizeH="0" baseline="0" noProof="0">
              <a:ln>
                <a:noFill/>
              </a:ln>
              <a:solidFill>
                <a:srgbClr val="2A206F"/>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5FDFCDE7-B101-A5AD-3FFF-417A66F905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6" y="0"/>
            <a:ext cx="11839575" cy="6518248"/>
          </a:xfrm>
          <a:prstGeom prst="rect">
            <a:avLst/>
          </a:prstGeom>
        </p:spPr>
      </p:pic>
      <p:sp>
        <p:nvSpPr>
          <p:cNvPr id="3" name="object 3">
            <a:extLst>
              <a:ext uri="{FF2B5EF4-FFF2-40B4-BE49-F238E27FC236}">
                <a16:creationId xmlns:a16="http://schemas.microsoft.com/office/drawing/2014/main" id="{4FC595ED-3D41-D80F-D997-B9171726088E}"/>
              </a:ext>
            </a:extLst>
          </p:cNvPr>
          <p:cNvSpPr txBox="1">
            <a:spLocks/>
          </p:cNvSpPr>
          <p:nvPr/>
        </p:nvSpPr>
        <p:spPr>
          <a:xfrm>
            <a:off x="266699" y="538417"/>
            <a:ext cx="9363075" cy="596144"/>
          </a:xfrm>
          <a:prstGeom prst="rect">
            <a:avLst/>
          </a:prstGeom>
        </p:spPr>
        <p:txBody>
          <a:bodyPr vert="horz" wrap="square" lIns="0" tIns="102699" rIns="0" bIns="0" rtlCol="0">
            <a:spAutoFit/>
          </a:bodyPr>
          <a:lstStyle>
            <a:lvl1pPr>
              <a:defRPr sz="5000" b="0" i="0">
                <a:solidFill>
                  <a:srgbClr val="2A206F"/>
                </a:solidFill>
                <a:latin typeface="Poppins-Medium"/>
                <a:ea typeface="+mj-ea"/>
                <a:cs typeface="Poppins-Medium"/>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200" b="1" i="0" u="none" strike="noStrike" kern="0" cap="none" spc="-10" normalizeH="0" baseline="0" noProof="0" dirty="0">
                <a:ln>
                  <a:noFill/>
                </a:ln>
                <a:solidFill>
                  <a:srgbClr val="2A206F"/>
                </a:solidFill>
                <a:effectLst/>
                <a:uLnTx/>
                <a:uFillTx/>
                <a:latin typeface="Poppins-Medium"/>
                <a:ea typeface="+mj-ea"/>
              </a:rPr>
              <a:t>What is the picture in Sheffield?</a:t>
            </a:r>
            <a:endParaRPr kumimoji="0" lang="en-GB" sz="3200" b="1" i="0" u="none" strike="noStrike" kern="0" cap="none" spc="0" normalizeH="0" baseline="0" noProof="0" dirty="0">
              <a:ln>
                <a:noFill/>
              </a:ln>
              <a:solidFill>
                <a:srgbClr val="2A206F"/>
              </a:solidFill>
              <a:effectLst/>
              <a:uLnTx/>
              <a:uFillTx/>
              <a:latin typeface="Poppins-Medium"/>
              <a:ea typeface="+mj-ea"/>
            </a:endParaRPr>
          </a:p>
        </p:txBody>
      </p:sp>
      <p:sp>
        <p:nvSpPr>
          <p:cNvPr id="5" name="object 4">
            <a:extLst>
              <a:ext uri="{FF2B5EF4-FFF2-40B4-BE49-F238E27FC236}">
                <a16:creationId xmlns:a16="http://schemas.microsoft.com/office/drawing/2014/main" id="{562D3771-0702-6B73-6978-6BA1D8366F64}"/>
              </a:ext>
            </a:extLst>
          </p:cNvPr>
          <p:cNvSpPr txBox="1"/>
          <p:nvPr/>
        </p:nvSpPr>
        <p:spPr>
          <a:xfrm>
            <a:off x="609600" y="1477626"/>
            <a:ext cx="9455086" cy="507831"/>
          </a:xfrm>
          <a:prstGeom prst="rect">
            <a:avLst/>
          </a:prstGeom>
        </p:spPr>
        <p:txBody>
          <a:bodyPr vert="horz" wrap="square" lIns="0" tIns="88900" rIns="0" bIns="0" rtlCol="0">
            <a:spAutoFit/>
          </a:bodyPr>
          <a:lstStyle/>
          <a:p>
            <a:pPr marL="12700" marR="5080" lvl="0" indent="0" defTabSz="914400" eaLnBrk="1" fontAlgn="auto" latinLnBrk="0" hangingPunct="1">
              <a:lnSpc>
                <a:spcPct val="150000"/>
              </a:lnSpc>
              <a:spcBef>
                <a:spcPts val="700"/>
              </a:spcBef>
              <a:spcAft>
                <a:spcPts val="0"/>
              </a:spcAft>
              <a:buClrTx/>
              <a:buSzTx/>
              <a:buFontTx/>
              <a:buNone/>
              <a:tabLst>
                <a:tab pos="1244600" algn="l"/>
                <a:tab pos="2015489" algn="l"/>
                <a:tab pos="2146935" algn="l"/>
                <a:tab pos="2529840" algn="l"/>
                <a:tab pos="2568575" algn="l"/>
                <a:tab pos="3344545" algn="l"/>
                <a:tab pos="3573779" algn="l"/>
                <a:tab pos="4151629" algn="l"/>
                <a:tab pos="4293870" algn="l"/>
                <a:tab pos="5993130" algn="l"/>
                <a:tab pos="6098540" algn="l"/>
                <a:tab pos="6372860" algn="l"/>
                <a:tab pos="6520815" algn="l"/>
                <a:tab pos="7167245" algn="l"/>
                <a:tab pos="7533005" algn="l"/>
                <a:tab pos="8089900" algn="l"/>
              </a:tabLst>
              <a:defRPr/>
            </a:pPr>
            <a:endParaRPr kumimoji="0" lang="en-GB" sz="2000" b="0" i="0" u="none" strike="noStrike" kern="0" cap="none" spc="-10" normalizeH="0" baseline="0" noProof="0" dirty="0">
              <a:ln>
                <a:noFill/>
              </a:ln>
              <a:solidFill>
                <a:prstClr val="black"/>
              </a:solidFill>
              <a:effectLst/>
              <a:uLnTx/>
              <a:uFillTx/>
              <a:latin typeface="Poppins"/>
              <a:cs typeface="Poppins"/>
            </a:endParaRPr>
          </a:p>
        </p:txBody>
      </p:sp>
      <p:pic>
        <p:nvPicPr>
          <p:cNvPr id="6" name="Picture 5">
            <a:extLst>
              <a:ext uri="{FF2B5EF4-FFF2-40B4-BE49-F238E27FC236}">
                <a16:creationId xmlns:a16="http://schemas.microsoft.com/office/drawing/2014/main" id="{BAAAEB96-0FDC-8964-4CA7-99D05015F816}"/>
              </a:ext>
            </a:extLst>
          </p:cNvPr>
          <p:cNvPicPr>
            <a:picLocks noChangeAspect="1"/>
          </p:cNvPicPr>
          <p:nvPr/>
        </p:nvPicPr>
        <p:blipFill>
          <a:blip r:embed="rId4"/>
          <a:stretch>
            <a:fillRect/>
          </a:stretch>
        </p:blipFill>
        <p:spPr>
          <a:xfrm>
            <a:off x="419101" y="1477626"/>
            <a:ext cx="11269980" cy="4668991"/>
          </a:xfrm>
          <a:prstGeom prst="rect">
            <a:avLst/>
          </a:prstGeom>
        </p:spPr>
      </p:pic>
    </p:spTree>
    <p:extLst>
      <p:ext uri="{BB962C8B-B14F-4D97-AF65-F5344CB8AC3E}">
        <p14:creationId xmlns:p14="http://schemas.microsoft.com/office/powerpoint/2010/main" val="35728787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8E018-E4A9-C349-06CB-5D91BA356932}"/>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D49EA1F7-7ABC-8D12-EA50-6CCD94629077}"/>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0" cap="none" spc="0" normalizeH="0" baseline="0" noProof="0">
              <a:ln>
                <a:noFill/>
              </a:ln>
              <a:solidFill>
                <a:srgbClr val="2A206F"/>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B0DF4B96-B545-B524-7F96-834A1356A2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8036" y="-12730"/>
            <a:ext cx="11582400" cy="6518248"/>
          </a:xfrm>
          <a:prstGeom prst="rect">
            <a:avLst/>
          </a:prstGeom>
        </p:spPr>
      </p:pic>
      <p:sp>
        <p:nvSpPr>
          <p:cNvPr id="3" name="object 3">
            <a:extLst>
              <a:ext uri="{FF2B5EF4-FFF2-40B4-BE49-F238E27FC236}">
                <a16:creationId xmlns:a16="http://schemas.microsoft.com/office/drawing/2014/main" id="{9C71539E-65AF-387A-3C33-FC7684421691}"/>
              </a:ext>
            </a:extLst>
          </p:cNvPr>
          <p:cNvSpPr txBox="1">
            <a:spLocks/>
          </p:cNvSpPr>
          <p:nvPr/>
        </p:nvSpPr>
        <p:spPr>
          <a:xfrm>
            <a:off x="609600" y="737322"/>
            <a:ext cx="6393180" cy="596144"/>
          </a:xfrm>
          <a:prstGeom prst="rect">
            <a:avLst/>
          </a:prstGeom>
        </p:spPr>
        <p:txBody>
          <a:bodyPr vert="horz" wrap="square" lIns="0" tIns="102699" rIns="0" bIns="0" rtlCol="0">
            <a:spAutoFit/>
          </a:bodyPr>
          <a:lstStyle>
            <a:lvl1pPr>
              <a:defRPr sz="5000" b="0" i="0">
                <a:solidFill>
                  <a:srgbClr val="2A206F"/>
                </a:solidFill>
                <a:latin typeface="Poppins-Medium"/>
                <a:ea typeface="+mj-ea"/>
                <a:cs typeface="Poppins-Medium"/>
              </a:defRPr>
            </a:lvl1p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GB" sz="3200" b="1" i="0" u="none" strike="noStrike" kern="0" cap="none" spc="-10" normalizeH="0" baseline="0" noProof="0" dirty="0">
                <a:ln>
                  <a:noFill/>
                </a:ln>
                <a:solidFill>
                  <a:srgbClr val="2A206F"/>
                </a:solidFill>
                <a:effectLst/>
                <a:uLnTx/>
                <a:uFillTx/>
                <a:latin typeface="Poppins-Medium"/>
                <a:ea typeface="+mj-ea"/>
              </a:rPr>
              <a:t>In Yorkshire and Humber</a:t>
            </a:r>
            <a:endParaRPr kumimoji="0" lang="en-GB" sz="3200" b="1" i="0" u="none" strike="noStrike" kern="0" cap="none" spc="0" normalizeH="0" baseline="0" noProof="0" dirty="0">
              <a:ln>
                <a:noFill/>
              </a:ln>
              <a:solidFill>
                <a:srgbClr val="2A206F"/>
              </a:solidFill>
              <a:effectLst/>
              <a:uLnTx/>
              <a:uFillTx/>
              <a:latin typeface="Poppins-Medium"/>
              <a:ea typeface="+mj-ea"/>
            </a:endParaRPr>
          </a:p>
        </p:txBody>
      </p:sp>
      <p:sp>
        <p:nvSpPr>
          <p:cNvPr id="5" name="object 4">
            <a:extLst>
              <a:ext uri="{FF2B5EF4-FFF2-40B4-BE49-F238E27FC236}">
                <a16:creationId xmlns:a16="http://schemas.microsoft.com/office/drawing/2014/main" id="{3C962FE3-E9AB-2DAC-B10F-BAD6B1E68681}"/>
              </a:ext>
            </a:extLst>
          </p:cNvPr>
          <p:cNvSpPr txBox="1"/>
          <p:nvPr/>
        </p:nvSpPr>
        <p:spPr>
          <a:xfrm>
            <a:off x="897636" y="1333466"/>
            <a:ext cx="10207752" cy="4380686"/>
          </a:xfrm>
          <a:prstGeom prst="rect">
            <a:avLst/>
          </a:prstGeom>
        </p:spPr>
        <p:txBody>
          <a:bodyPr vert="horz" wrap="square" lIns="0" tIns="88900" rIns="0" bIns="0" rtlCol="0">
            <a:spAutoFit/>
          </a:bodyPr>
          <a:lstStyle/>
          <a:p>
            <a:pPr marL="12700" marR="5080" lvl="0" indent="0" defTabSz="914400" eaLnBrk="1" fontAlgn="auto" latinLnBrk="0" hangingPunct="1">
              <a:lnSpc>
                <a:spcPct val="150000"/>
              </a:lnSpc>
              <a:spcBef>
                <a:spcPts val="700"/>
              </a:spcBef>
              <a:spcAft>
                <a:spcPts val="0"/>
              </a:spcAft>
              <a:buClrTx/>
              <a:buSzTx/>
              <a:buFontTx/>
              <a:buNone/>
              <a:tabLst>
                <a:tab pos="1244600" algn="l"/>
                <a:tab pos="2015489" algn="l"/>
                <a:tab pos="2146935" algn="l"/>
                <a:tab pos="2529840" algn="l"/>
                <a:tab pos="2568575" algn="l"/>
                <a:tab pos="3344545" algn="l"/>
                <a:tab pos="3573779" algn="l"/>
                <a:tab pos="4151629" algn="l"/>
                <a:tab pos="4293870" algn="l"/>
                <a:tab pos="5993130" algn="l"/>
                <a:tab pos="6098540" algn="l"/>
                <a:tab pos="6372860" algn="l"/>
                <a:tab pos="6520815" algn="l"/>
                <a:tab pos="7167245" algn="l"/>
                <a:tab pos="7533005" algn="l"/>
                <a:tab pos="8089900" algn="l"/>
              </a:tabLst>
              <a:defRPr/>
            </a:pPr>
            <a:r>
              <a:rPr kumimoji="0" lang="en-GB" sz="2000" b="0" i="0" u="none" strike="noStrike" kern="0" cap="none" spc="-10" normalizeH="0" baseline="0" noProof="0" dirty="0">
                <a:ln>
                  <a:noFill/>
                </a:ln>
                <a:solidFill>
                  <a:srgbClr val="2A206F"/>
                </a:solidFill>
                <a:effectLst/>
                <a:uLnTx/>
                <a:uFillTx/>
                <a:latin typeface="Poppins"/>
                <a:cs typeface="Poppins"/>
              </a:rPr>
              <a:t>Almost 7,000 workers have been contacted by UKVI after their employer lost their sponsorship license. Of these, just over 50% contacted the </a:t>
            </a:r>
            <a:r>
              <a:rPr kumimoji="0" lang="en-GB" sz="2000" b="1" i="0" u="none" strike="noStrike" kern="0" cap="none" spc="-10" normalizeH="0" baseline="0" noProof="0" dirty="0">
                <a:ln>
                  <a:noFill/>
                </a:ln>
                <a:solidFill>
                  <a:srgbClr val="2A206F"/>
                </a:solidFill>
                <a:effectLst/>
                <a:uLnTx/>
                <a:uFillTx/>
                <a:latin typeface="Poppins"/>
                <a:cs typeface="Poppins"/>
              </a:rPr>
              <a:t>International Recruitment Hub </a:t>
            </a:r>
            <a:r>
              <a:rPr kumimoji="0" lang="en-GB" sz="2000" b="0" i="0" u="none" strike="noStrike" kern="0" cap="none" spc="-10" normalizeH="0" baseline="0" noProof="0" dirty="0">
                <a:ln>
                  <a:noFill/>
                </a:ln>
                <a:solidFill>
                  <a:srgbClr val="2A206F"/>
                </a:solidFill>
                <a:effectLst/>
                <a:uLnTx/>
                <a:uFillTx/>
                <a:latin typeface="Poppins"/>
                <a:cs typeface="Poppins"/>
              </a:rPr>
              <a:t>for support and 934 people have found new employment through this route. </a:t>
            </a:r>
          </a:p>
          <a:p>
            <a:pPr marL="12700" marR="5080" lvl="0" indent="0" defTabSz="914400" eaLnBrk="1" fontAlgn="auto" latinLnBrk="0" hangingPunct="1">
              <a:lnSpc>
                <a:spcPct val="150000"/>
              </a:lnSpc>
              <a:spcBef>
                <a:spcPts val="700"/>
              </a:spcBef>
              <a:spcAft>
                <a:spcPts val="0"/>
              </a:spcAft>
              <a:buClrTx/>
              <a:buSzTx/>
              <a:buFontTx/>
              <a:buNone/>
              <a:tabLst>
                <a:tab pos="1244600" algn="l"/>
                <a:tab pos="2015489" algn="l"/>
                <a:tab pos="2146935" algn="l"/>
                <a:tab pos="2529840" algn="l"/>
                <a:tab pos="2568575" algn="l"/>
                <a:tab pos="3344545" algn="l"/>
                <a:tab pos="3573779" algn="l"/>
                <a:tab pos="4151629" algn="l"/>
                <a:tab pos="4293870" algn="l"/>
                <a:tab pos="5993130" algn="l"/>
                <a:tab pos="6098540" algn="l"/>
                <a:tab pos="6372860" algn="l"/>
                <a:tab pos="6520815" algn="l"/>
                <a:tab pos="7167245" algn="l"/>
                <a:tab pos="7533005" algn="l"/>
                <a:tab pos="8089900" algn="l"/>
              </a:tabLst>
              <a:defRPr/>
            </a:pPr>
            <a:r>
              <a:rPr kumimoji="0" lang="en-GB" sz="2000" b="0" i="0" u="none" strike="noStrike" kern="0" cap="none" spc="-10" normalizeH="0" baseline="0" noProof="0" dirty="0">
                <a:ln>
                  <a:noFill/>
                </a:ln>
                <a:solidFill>
                  <a:srgbClr val="2A206F"/>
                </a:solidFill>
                <a:effectLst/>
                <a:uLnTx/>
                <a:uFillTx/>
                <a:latin typeface="Poppins"/>
                <a:cs typeface="Poppins"/>
              </a:rPr>
              <a:t>However, exploitation is rife within the sector and with the underlying threat of deportation, it’s impossible to know how many people are working in unsafe conditions. </a:t>
            </a:r>
          </a:p>
          <a:p>
            <a:pPr marL="12700" marR="5080" lvl="0" indent="0" defTabSz="914400" eaLnBrk="1" fontAlgn="auto" latinLnBrk="0" hangingPunct="1">
              <a:lnSpc>
                <a:spcPct val="150000"/>
              </a:lnSpc>
              <a:spcBef>
                <a:spcPts val="700"/>
              </a:spcBef>
              <a:spcAft>
                <a:spcPts val="0"/>
              </a:spcAft>
              <a:buClrTx/>
              <a:buSzTx/>
              <a:buFontTx/>
              <a:buNone/>
              <a:tabLst>
                <a:tab pos="1244600" algn="l"/>
                <a:tab pos="2015489" algn="l"/>
                <a:tab pos="2146935" algn="l"/>
                <a:tab pos="2529840" algn="l"/>
                <a:tab pos="2568575" algn="l"/>
                <a:tab pos="3344545" algn="l"/>
                <a:tab pos="3573779" algn="l"/>
                <a:tab pos="4151629" algn="l"/>
                <a:tab pos="4293870" algn="l"/>
                <a:tab pos="5993130" algn="l"/>
                <a:tab pos="6098540" algn="l"/>
                <a:tab pos="6372860" algn="l"/>
                <a:tab pos="6520815" algn="l"/>
                <a:tab pos="7167245" algn="l"/>
                <a:tab pos="7533005" algn="l"/>
                <a:tab pos="8089900" algn="l"/>
              </a:tabLst>
              <a:defRPr/>
            </a:pPr>
            <a:r>
              <a:rPr kumimoji="0" lang="en-GB" sz="2000" b="0" i="0" u="none" strike="noStrike" kern="0" cap="none" spc="-10" normalizeH="0" baseline="0" noProof="0" dirty="0">
                <a:ln>
                  <a:noFill/>
                </a:ln>
                <a:solidFill>
                  <a:srgbClr val="2A206F"/>
                </a:solidFill>
                <a:effectLst/>
                <a:uLnTx/>
                <a:uFillTx/>
                <a:latin typeface="Poppins"/>
                <a:cs typeface="Poppins"/>
              </a:rPr>
              <a:t>It’s also impossible to know how many people have returned to their country of origin after exhausting all other options. </a:t>
            </a:r>
          </a:p>
        </p:txBody>
      </p:sp>
    </p:spTree>
    <p:extLst>
      <p:ext uri="{BB962C8B-B14F-4D97-AF65-F5344CB8AC3E}">
        <p14:creationId xmlns:p14="http://schemas.microsoft.com/office/powerpoint/2010/main" val="8787706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bg object 16">
            <a:extLst>
              <a:ext uri="{FF2B5EF4-FFF2-40B4-BE49-F238E27FC236}">
                <a16:creationId xmlns:a16="http://schemas.microsoft.com/office/drawing/2014/main" id="{B8A42815-2363-2BD2-849B-4641C6C8157E}"/>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endParaRPr>
          </a:p>
        </p:txBody>
      </p:sp>
      <p:pic>
        <p:nvPicPr>
          <p:cNvPr id="7" name="Picture 6" descr="A picture containing logo&#10;&#10;Description automatically generated">
            <a:extLst>
              <a:ext uri="{FF2B5EF4-FFF2-40B4-BE49-F238E27FC236}">
                <a16:creationId xmlns:a16="http://schemas.microsoft.com/office/drawing/2014/main" id="{6A533980-F2B7-3EEF-7609-D5EFD685CB5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846" t="2655" r="4557" b="17699"/>
          <a:stretch/>
        </p:blipFill>
        <p:spPr>
          <a:xfrm>
            <a:off x="9296400" y="5638800"/>
            <a:ext cx="2478966" cy="780688"/>
          </a:xfrm>
          <a:prstGeom prst="rect">
            <a:avLst/>
          </a:prstGeom>
        </p:spPr>
      </p:pic>
      <p:sp>
        <p:nvSpPr>
          <p:cNvPr id="14" name="TextBox 13">
            <a:extLst>
              <a:ext uri="{FF2B5EF4-FFF2-40B4-BE49-F238E27FC236}">
                <a16:creationId xmlns:a16="http://schemas.microsoft.com/office/drawing/2014/main" id="{B649D9D1-281E-45D2-7AC2-5B41F41E833D}"/>
              </a:ext>
            </a:extLst>
          </p:cNvPr>
          <p:cNvSpPr txBox="1"/>
          <p:nvPr/>
        </p:nvSpPr>
        <p:spPr>
          <a:xfrm>
            <a:off x="502386" y="664697"/>
            <a:ext cx="10827030" cy="750590"/>
          </a:xfrm>
          <a:prstGeom prst="rect">
            <a:avLst/>
          </a:prstGeom>
          <a:noFill/>
        </p:spPr>
        <p:txBody>
          <a:bodyPr wrap="square" lIns="91440" tIns="45720" rIns="91440" bIns="45720" anchor="t">
            <a:spAutoFit/>
          </a:bodyPr>
          <a:lstStyle/>
          <a:p>
            <a:pPr marL="12700" marR="5080" lvl="0" indent="0" defTabSz="914400" eaLnBrk="1" fontAlgn="auto" latinLnBrk="0" hangingPunct="1">
              <a:lnSpc>
                <a:spcPts val="5500"/>
              </a:lnSpc>
              <a:spcBef>
                <a:spcPts val="700"/>
              </a:spcBef>
              <a:spcAft>
                <a:spcPts val="0"/>
              </a:spcAft>
              <a:buClrTx/>
              <a:buSzTx/>
              <a:buFontTx/>
              <a:buNone/>
              <a:tabLst/>
              <a:defRPr/>
            </a:pPr>
            <a:r>
              <a:rPr kumimoji="0" lang="en-GB" sz="3600" b="0" i="0" u="none" strike="noStrike" kern="0" cap="none" spc="-10" normalizeH="0" baseline="0" noProof="0" dirty="0">
                <a:ln>
                  <a:noFill/>
                </a:ln>
                <a:solidFill>
                  <a:srgbClr val="2A206F"/>
                </a:solidFill>
                <a:effectLst/>
                <a:uLnTx/>
                <a:uFillTx/>
                <a:latin typeface="Poppins Medium"/>
                <a:cs typeface="Poppins Medium"/>
              </a:rPr>
              <a:t>Migration Yorkshire </a:t>
            </a:r>
          </a:p>
        </p:txBody>
      </p:sp>
      <p:sp>
        <p:nvSpPr>
          <p:cNvPr id="2" name="TextBox 1">
            <a:extLst>
              <a:ext uri="{FF2B5EF4-FFF2-40B4-BE49-F238E27FC236}">
                <a16:creationId xmlns:a16="http://schemas.microsoft.com/office/drawing/2014/main" id="{EAD5D1AE-E479-6E17-222E-3F45723670B2}"/>
              </a:ext>
            </a:extLst>
          </p:cNvPr>
          <p:cNvSpPr txBox="1"/>
          <p:nvPr/>
        </p:nvSpPr>
        <p:spPr>
          <a:xfrm>
            <a:off x="502385" y="1502583"/>
            <a:ext cx="10991623" cy="4208075"/>
          </a:xfrm>
          <a:prstGeom prst="rect">
            <a:avLst/>
          </a:prstGeom>
          <a:noFill/>
        </p:spPr>
        <p:txBody>
          <a:bodyPr wrap="square" rtlCol="0">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1"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Regional Migrant Care Worker Forum </a:t>
            </a:r>
            <a:r>
              <a:rPr kumimoji="0" lang="en-GB" sz="1800" b="0"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 The forum brings together key stakeholders to share intelligence, identify gaps in support, promote safeguarding, and develop evidence-based recommendations, while centring the experiences of migrant workers.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1800" b="0"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1"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hlinkClick r:id="rId3"/>
              </a:rPr>
              <a:t>Yorkshire and Humber data dashboards </a:t>
            </a:r>
            <a:r>
              <a:rPr kumimoji="0" lang="en-GB" sz="1800" b="0"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 Newcomers, EU Settlement, Ukraine, Refugee and asylum seekers</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1800" b="1"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a:t>
            </a:r>
            <a:r>
              <a:rPr kumimoji="0" lang="en-GB" sz="1800" b="1"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hlinkClick r:id="rId4"/>
              </a:rPr>
              <a:t>Migrant Talent Yorkshire</a:t>
            </a:r>
            <a:r>
              <a:rPr kumimoji="0" lang="en-GB" sz="1800" b="1"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 </a:t>
            </a:r>
            <a:r>
              <a:rPr kumimoji="0" lang="en-GB" sz="1800" b="0" i="0" u="none" strike="noStrike" kern="0" cap="none" spc="0" normalizeH="0" baseline="0" noProof="0" dirty="0">
                <a:ln>
                  <a:noFill/>
                </a:ln>
                <a:solidFill>
                  <a:sysClr val="windowText" lastClr="000000"/>
                </a:solidFill>
                <a:effectLst/>
                <a:uLnTx/>
                <a:uFillTx/>
                <a:latin typeface="Poppins" panose="00000500000000000000" pitchFamily="2" charset="0"/>
                <a:cs typeface="Poppins" panose="00000500000000000000" pitchFamily="2" charset="0"/>
              </a:rPr>
              <a:t>– an online platform to provide practical information and resources for employers who are considering employing people from migrant and refugee backgrounds.</a:t>
            </a:r>
          </a:p>
        </p:txBody>
      </p:sp>
    </p:spTree>
    <p:extLst>
      <p:ext uri="{BB962C8B-B14F-4D97-AF65-F5344CB8AC3E}">
        <p14:creationId xmlns:p14="http://schemas.microsoft.com/office/powerpoint/2010/main" val="25810331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B3827-85C2-A0C8-F60C-5AF6E8232A2D}"/>
            </a:ext>
          </a:extLst>
        </p:cNvPr>
        <p:cNvGrpSpPr/>
        <p:nvPr/>
      </p:nvGrpSpPr>
      <p:grpSpPr>
        <a:xfrm>
          <a:off x="0" y="0"/>
          <a:ext cx="0" cy="0"/>
          <a:chOff x="0" y="0"/>
          <a:chExt cx="0" cy="0"/>
        </a:xfrm>
      </p:grpSpPr>
      <p:sp>
        <p:nvSpPr>
          <p:cNvPr id="10" name="bg object 16">
            <a:extLst>
              <a:ext uri="{FF2B5EF4-FFF2-40B4-BE49-F238E27FC236}">
                <a16:creationId xmlns:a16="http://schemas.microsoft.com/office/drawing/2014/main" id="{CEE33812-4548-D521-E267-29EB9797EBED}"/>
              </a:ext>
            </a:extLst>
          </p:cNvPr>
          <p:cNvSpPr/>
          <p:nvPr/>
        </p:nvSpPr>
        <p:spPr>
          <a:xfrm>
            <a:off x="0" y="3313"/>
            <a:ext cx="12193270" cy="6858000"/>
          </a:xfrm>
          <a:custGeom>
            <a:avLst/>
            <a:gdLst/>
            <a:ahLst/>
            <a:cxnLst/>
            <a:rect l="l" t="t" r="r" b="b"/>
            <a:pathLst>
              <a:path w="12193270" h="6858000">
                <a:moveTo>
                  <a:pt x="12193206" y="0"/>
                </a:moveTo>
                <a:lnTo>
                  <a:pt x="0" y="0"/>
                </a:lnTo>
                <a:lnTo>
                  <a:pt x="0" y="6858000"/>
                </a:lnTo>
                <a:lnTo>
                  <a:pt x="12193206" y="6858000"/>
                </a:lnTo>
                <a:lnTo>
                  <a:pt x="12193206" y="0"/>
                </a:lnTo>
                <a:close/>
              </a:path>
            </a:pathLst>
          </a:custGeom>
          <a:solidFill>
            <a:srgbClr val="FEF2D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12" name="Picture 11" descr="Shape, circle&#10;&#10;Description automatically generated">
            <a:extLst>
              <a:ext uri="{FF2B5EF4-FFF2-40B4-BE49-F238E27FC236}">
                <a16:creationId xmlns:a16="http://schemas.microsoft.com/office/drawing/2014/main" id="{CF479242-89A8-3D96-2D8A-5DFE9D893D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9825"/>
            <a:ext cx="12191999" cy="6861313"/>
          </a:xfrm>
          <a:prstGeom prst="rect">
            <a:avLst/>
          </a:prstGeom>
        </p:spPr>
      </p:pic>
      <p:pic>
        <p:nvPicPr>
          <p:cNvPr id="2" name="Picture 1">
            <a:extLst>
              <a:ext uri="{FF2B5EF4-FFF2-40B4-BE49-F238E27FC236}">
                <a16:creationId xmlns:a16="http://schemas.microsoft.com/office/drawing/2014/main" id="{1CC048BB-8C56-FA1E-A1CC-498F96568DFE}"/>
              </a:ext>
            </a:extLst>
          </p:cNvPr>
          <p:cNvPicPr>
            <a:picLocks noChangeAspect="1"/>
          </p:cNvPicPr>
          <p:nvPr/>
        </p:nvPicPr>
        <p:blipFill>
          <a:blip r:embed="rId3"/>
          <a:stretch>
            <a:fillRect/>
          </a:stretch>
        </p:blipFill>
        <p:spPr>
          <a:xfrm>
            <a:off x="294566" y="2529934"/>
            <a:ext cx="7958726" cy="3206915"/>
          </a:xfrm>
          <a:prstGeom prst="rect">
            <a:avLst/>
          </a:prstGeom>
        </p:spPr>
      </p:pic>
      <p:pic>
        <p:nvPicPr>
          <p:cNvPr id="3" name="Picture 2">
            <a:extLst>
              <a:ext uri="{FF2B5EF4-FFF2-40B4-BE49-F238E27FC236}">
                <a16:creationId xmlns:a16="http://schemas.microsoft.com/office/drawing/2014/main" id="{0573596D-99E1-6C04-2478-0CF0E6740159}"/>
              </a:ext>
            </a:extLst>
          </p:cNvPr>
          <p:cNvPicPr>
            <a:picLocks noChangeAspect="1"/>
          </p:cNvPicPr>
          <p:nvPr/>
        </p:nvPicPr>
        <p:blipFill>
          <a:blip r:embed="rId4"/>
          <a:stretch>
            <a:fillRect/>
          </a:stretch>
        </p:blipFill>
        <p:spPr>
          <a:xfrm>
            <a:off x="1606070" y="900290"/>
            <a:ext cx="5143500" cy="1030009"/>
          </a:xfrm>
          <a:prstGeom prst="rect">
            <a:avLst/>
          </a:prstGeom>
        </p:spPr>
      </p:pic>
      <p:sp>
        <p:nvSpPr>
          <p:cNvPr id="4" name="TextBox 3">
            <a:extLst>
              <a:ext uri="{FF2B5EF4-FFF2-40B4-BE49-F238E27FC236}">
                <a16:creationId xmlns:a16="http://schemas.microsoft.com/office/drawing/2014/main" id="{7A89F3ED-6F9E-44A5-3B42-29ADFABF33D2}"/>
              </a:ext>
            </a:extLst>
          </p:cNvPr>
          <p:cNvSpPr txBox="1"/>
          <p:nvPr/>
        </p:nvSpPr>
        <p:spPr>
          <a:xfrm>
            <a:off x="8254562" y="3789965"/>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hlinkClick r:id="rId5"/>
              </a:rPr>
              <a:t>Home - Migrant Talent Yorkshire</a:t>
            </a:r>
            <a:endParaRPr kumimoji="0" lang="en-US" sz="1800" b="0" i="0" u="none" strike="noStrike" kern="0" cap="none" spc="0" normalizeH="0" baseline="0" noProof="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Text" lastClr="000000"/>
              </a:solidFill>
              <a:effectLst/>
              <a:uLnTx/>
              <a:uFillTx/>
            </a:endParaRPr>
          </a:p>
        </p:txBody>
      </p:sp>
      <p:pic>
        <p:nvPicPr>
          <p:cNvPr id="6" name="Picture 5">
            <a:extLst>
              <a:ext uri="{FF2B5EF4-FFF2-40B4-BE49-F238E27FC236}">
                <a16:creationId xmlns:a16="http://schemas.microsoft.com/office/drawing/2014/main" id="{D987E7CF-E5D9-0CBF-5308-13F5DFF31ACE}"/>
              </a:ext>
            </a:extLst>
          </p:cNvPr>
          <p:cNvPicPr>
            <a:picLocks noChangeAspect="1"/>
          </p:cNvPicPr>
          <p:nvPr/>
        </p:nvPicPr>
        <p:blipFill>
          <a:blip r:embed="rId6"/>
          <a:stretch>
            <a:fillRect/>
          </a:stretch>
        </p:blipFill>
        <p:spPr>
          <a:xfrm>
            <a:off x="8355638" y="366253"/>
            <a:ext cx="3130711" cy="3206915"/>
          </a:xfrm>
          <a:prstGeom prst="rect">
            <a:avLst/>
          </a:prstGeom>
        </p:spPr>
      </p:pic>
    </p:spTree>
    <p:extLst>
      <p:ext uri="{BB962C8B-B14F-4D97-AF65-F5344CB8AC3E}">
        <p14:creationId xmlns:p14="http://schemas.microsoft.com/office/powerpoint/2010/main" val="326456131"/>
      </p:ext>
    </p:extLst>
  </p:cSld>
  <p:clrMapOvr>
    <a:masterClrMapping/>
  </p:clrMapOvr>
  <mc:AlternateContent xmlns:mc="http://schemas.openxmlformats.org/markup-compatibility/2006" xmlns:p14="http://schemas.microsoft.com/office/powerpoint/2010/main">
    <mc:Choice Requires="p14">
      <p:transition p14:dur="40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8B683-5E89-4454-6B9C-537E11E9EEC5}"/>
            </a:ext>
          </a:extLst>
        </p:cNvPr>
        <p:cNvGrpSpPr/>
        <p:nvPr/>
      </p:nvGrpSpPr>
      <p:grpSpPr>
        <a:xfrm>
          <a:off x="0" y="0"/>
          <a:ext cx="0" cy="0"/>
          <a:chOff x="0" y="0"/>
          <a:chExt cx="0" cy="0"/>
        </a:xfrm>
      </p:grpSpPr>
      <p:pic>
        <p:nvPicPr>
          <p:cNvPr id="5" name="Graphic 4" descr="Wave Gesture outline">
            <a:extLst>
              <a:ext uri="{FF2B5EF4-FFF2-40B4-BE49-F238E27FC236}">
                <a16:creationId xmlns:a16="http://schemas.microsoft.com/office/drawing/2014/main" id="{D78B81B0-D7E6-B37B-C402-E910F5A353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860316">
            <a:off x="4097540" y="1817914"/>
            <a:ext cx="3526971" cy="3526971"/>
          </a:xfrm>
          <a:prstGeom prst="rect">
            <a:avLst/>
          </a:prstGeom>
        </p:spPr>
      </p:pic>
      <p:pic>
        <p:nvPicPr>
          <p:cNvPr id="6" name="Picture 5">
            <a:extLst>
              <a:ext uri="{FF2B5EF4-FFF2-40B4-BE49-F238E27FC236}">
                <a16:creationId xmlns:a16="http://schemas.microsoft.com/office/drawing/2014/main" id="{2B392ECC-D1E9-49EE-5B98-10F12855B714}"/>
              </a:ext>
            </a:extLst>
          </p:cNvPr>
          <p:cNvPicPr>
            <a:picLocks noChangeAspect="1"/>
          </p:cNvPicPr>
          <p:nvPr/>
        </p:nvPicPr>
        <p:blipFill>
          <a:blip r:embed="rId3"/>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7F5E6A41-AE61-4444-889F-7729FCC65074}"/>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05CE7644-25C6-F66F-8FF1-A90A7C50C3C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CEC5FA4B-DB59-DABD-1271-00103A4F21FD}"/>
              </a:ext>
            </a:extLst>
          </p:cNvPr>
          <p:cNvSpPr/>
          <p:nvPr/>
        </p:nvSpPr>
        <p:spPr>
          <a:xfrm>
            <a:off x="-152400" y="630615"/>
            <a:ext cx="12344400" cy="2554545"/>
          </a:xfrm>
          <a:prstGeom prst="rect">
            <a:avLst/>
          </a:prstGeom>
          <a:noFill/>
        </p:spPr>
        <p:txBody>
          <a:bodyPr wrap="square" lIns="91440" tIns="45720" rIns="91440" bIns="45720">
            <a:spAutoFit/>
          </a:bodyPr>
          <a:lstStyle/>
          <a:p>
            <a:pPr algn="ctr"/>
            <a: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THANK YOU</a:t>
            </a: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Tree>
    <p:extLst>
      <p:ext uri="{BB962C8B-B14F-4D97-AF65-F5344CB8AC3E}">
        <p14:creationId xmlns:p14="http://schemas.microsoft.com/office/powerpoint/2010/main" val="23336235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CEA76-F530-EC4F-AC89-F29981B35C6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5684D10-D14E-FE2E-D863-08E194B5A60D}"/>
              </a:ext>
            </a:extLst>
          </p:cNvPr>
          <p:cNvPicPr>
            <a:picLocks noChangeAspect="1"/>
          </p:cNvPicPr>
          <p:nvPr/>
        </p:nvPicPr>
        <p:blipFill>
          <a:blip r:embed="rId2"/>
          <a:stretch>
            <a:fillRect/>
          </a:stretch>
        </p:blipFill>
        <p:spPr>
          <a:xfrm>
            <a:off x="-1" y="5061857"/>
            <a:ext cx="12246335" cy="1774372"/>
          </a:xfrm>
          <a:prstGeom prst="rect">
            <a:avLst/>
          </a:prstGeom>
        </p:spPr>
      </p:pic>
      <p:sp>
        <p:nvSpPr>
          <p:cNvPr id="23" name="Rectangle 22">
            <a:extLst>
              <a:ext uri="{FF2B5EF4-FFF2-40B4-BE49-F238E27FC236}">
                <a16:creationId xmlns:a16="http://schemas.microsoft.com/office/drawing/2014/main" id="{F265F255-2961-EB14-3776-953357DD083F}"/>
              </a:ext>
            </a:extLst>
          </p:cNvPr>
          <p:cNvSpPr/>
          <p:nvPr/>
        </p:nvSpPr>
        <p:spPr>
          <a:xfrm>
            <a:off x="54334" y="935415"/>
            <a:ext cx="12192000" cy="2554545"/>
          </a:xfrm>
          <a:prstGeom prst="rect">
            <a:avLst/>
          </a:prstGeom>
          <a:noFill/>
        </p:spPr>
        <p:txBody>
          <a:bodyPr wrap="square" lIns="91440" tIns="45720" rIns="91440" bIns="45720">
            <a:spAutoFit/>
          </a:bodyPr>
          <a:lstStyle/>
          <a:p>
            <a:pPr algn="ctr"/>
            <a:br>
              <a:rPr lang="en-GB" sz="8000" b="1">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br>
            <a:endParaRPr lang="en-GB" sz="8000" b="1" cap="none" spc="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sp>
        <p:nvSpPr>
          <p:cNvPr id="2" name="AutoShape 2" descr="Home - PA Champions Sheffield">
            <a:extLst>
              <a:ext uri="{FF2B5EF4-FFF2-40B4-BE49-F238E27FC236}">
                <a16:creationId xmlns:a16="http://schemas.microsoft.com/office/drawing/2014/main" id="{8DC3EEB5-D192-9B0D-F69B-5E670E65B5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3864524D-522D-864F-D874-99148DFE26F6}"/>
              </a:ext>
            </a:extLst>
          </p:cNvPr>
          <p:cNvSpPr/>
          <p:nvPr/>
        </p:nvSpPr>
        <p:spPr>
          <a:xfrm>
            <a:off x="-49034" y="563907"/>
            <a:ext cx="12344400" cy="1323439"/>
          </a:xfrm>
          <a:prstGeom prst="rect">
            <a:avLst/>
          </a:prstGeom>
          <a:noFill/>
        </p:spPr>
        <p:txBody>
          <a:bodyPr wrap="square" lIns="91440" tIns="45720" rIns="91440" bIns="45720">
            <a:spAutoFit/>
          </a:bodyPr>
          <a:lstStyle/>
          <a:p>
            <a:pPr algn="ctr"/>
            <a:r>
              <a:rPr lang="en-GB" sz="8000" b="1"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rPr>
              <a:t>RAFFLE!</a:t>
            </a:r>
            <a:endParaRPr lang="en-GB" sz="8000" b="1" cap="none" spc="0" dirty="0">
              <a:ln w="12700">
                <a:solidFill>
                  <a:schemeClr val="tx2">
                    <a:lumMod val="75000"/>
                  </a:schemeClr>
                </a:solidFill>
                <a:prstDash val="solid"/>
              </a:ln>
              <a:pattFill prst="dkDnDiag">
                <a:fgClr>
                  <a:srgbClr val="FF0000"/>
                </a:fgClr>
                <a:bgClr>
                  <a:schemeClr val="tx2">
                    <a:lumMod val="20000"/>
                    <a:lumOff val="80000"/>
                  </a:schemeClr>
                </a:bgClr>
              </a:pattFill>
              <a:effectLst>
                <a:outerShdw dist="38100" dir="2640000" algn="bl" rotWithShape="0">
                  <a:schemeClr val="tx2">
                    <a:lumMod val="75000"/>
                    <a:alpha val="92000"/>
                  </a:schemeClr>
                </a:outerShdw>
              </a:effectLst>
            </a:endParaRPr>
          </a:p>
        </p:txBody>
      </p:sp>
      <p:pic>
        <p:nvPicPr>
          <p:cNvPr id="7" name="Graphic 6" descr="Packing Box Open outline">
            <a:extLst>
              <a:ext uri="{FF2B5EF4-FFF2-40B4-BE49-F238E27FC236}">
                <a16:creationId xmlns:a16="http://schemas.microsoft.com/office/drawing/2014/main" id="{D2A70AC3-02A8-253C-A05A-4081A94508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26611" y="1766774"/>
            <a:ext cx="3316224" cy="3316224"/>
          </a:xfrm>
          <a:prstGeom prst="rect">
            <a:avLst/>
          </a:prstGeom>
        </p:spPr>
      </p:pic>
      <p:pic>
        <p:nvPicPr>
          <p:cNvPr id="9" name="Graphic 8" descr="Star outline">
            <a:extLst>
              <a:ext uri="{FF2B5EF4-FFF2-40B4-BE49-F238E27FC236}">
                <a16:creationId xmlns:a16="http://schemas.microsoft.com/office/drawing/2014/main" id="{AF98ECCB-9D6C-13DE-70A0-FD818D2C1E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85943" y="3804385"/>
            <a:ext cx="914400" cy="914400"/>
          </a:xfrm>
          <a:prstGeom prst="rect">
            <a:avLst/>
          </a:prstGeom>
        </p:spPr>
      </p:pic>
      <p:pic>
        <p:nvPicPr>
          <p:cNvPr id="11" name="Graphic 10" descr="Star outline">
            <a:extLst>
              <a:ext uri="{FF2B5EF4-FFF2-40B4-BE49-F238E27FC236}">
                <a16:creationId xmlns:a16="http://schemas.microsoft.com/office/drawing/2014/main" id="{3F886F0D-1A6E-14DE-D9C7-1B8A14C952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508780" y="1865502"/>
            <a:ext cx="914400" cy="914400"/>
          </a:xfrm>
          <a:prstGeom prst="rect">
            <a:avLst/>
          </a:prstGeom>
        </p:spPr>
      </p:pic>
      <p:pic>
        <p:nvPicPr>
          <p:cNvPr id="13" name="Graphic 12" descr="Star outline">
            <a:extLst>
              <a:ext uri="{FF2B5EF4-FFF2-40B4-BE49-F238E27FC236}">
                <a16:creationId xmlns:a16="http://schemas.microsoft.com/office/drawing/2014/main" id="{B510ACAB-B070-F408-914C-2DA1D0EBCCB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62480" y="2889985"/>
            <a:ext cx="914400" cy="914400"/>
          </a:xfrm>
          <a:prstGeom prst="rect">
            <a:avLst/>
          </a:prstGeom>
        </p:spPr>
      </p:pic>
      <p:pic>
        <p:nvPicPr>
          <p:cNvPr id="15" name="Graphic 14" descr="Star outline">
            <a:extLst>
              <a:ext uri="{FF2B5EF4-FFF2-40B4-BE49-F238E27FC236}">
                <a16:creationId xmlns:a16="http://schemas.microsoft.com/office/drawing/2014/main" id="{1062A7B1-AF7A-7A3B-19C9-9C9F0F542D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41376" y="3560958"/>
            <a:ext cx="914400" cy="914400"/>
          </a:xfrm>
          <a:prstGeom prst="rect">
            <a:avLst/>
          </a:prstGeom>
        </p:spPr>
      </p:pic>
      <p:pic>
        <p:nvPicPr>
          <p:cNvPr id="17" name="Graphic 16" descr="Star outline">
            <a:extLst>
              <a:ext uri="{FF2B5EF4-FFF2-40B4-BE49-F238E27FC236}">
                <a16:creationId xmlns:a16="http://schemas.microsoft.com/office/drawing/2014/main" id="{79FBBC57-5A0F-EDF8-D5E4-48B42625D9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52957" y="1904587"/>
            <a:ext cx="914400" cy="914400"/>
          </a:xfrm>
          <a:prstGeom prst="rect">
            <a:avLst/>
          </a:prstGeom>
        </p:spPr>
      </p:pic>
      <p:pic>
        <p:nvPicPr>
          <p:cNvPr id="19" name="Graphic 18" descr="Star outline">
            <a:extLst>
              <a:ext uri="{FF2B5EF4-FFF2-40B4-BE49-F238E27FC236}">
                <a16:creationId xmlns:a16="http://schemas.microsoft.com/office/drawing/2014/main" id="{CC44B697-93DD-884B-FC1F-81C4D5A4520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3180" y="2677731"/>
            <a:ext cx="914400" cy="914400"/>
          </a:xfrm>
          <a:prstGeom prst="rect">
            <a:avLst/>
          </a:prstGeom>
        </p:spPr>
      </p:pic>
      <p:pic>
        <p:nvPicPr>
          <p:cNvPr id="21" name="Graphic 20" descr="Star outline">
            <a:extLst>
              <a:ext uri="{FF2B5EF4-FFF2-40B4-BE49-F238E27FC236}">
                <a16:creationId xmlns:a16="http://schemas.microsoft.com/office/drawing/2014/main" id="{2183D532-77C4-B279-7BA8-718BFF0037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75320">
            <a:off x="8648573" y="3385508"/>
            <a:ext cx="914400" cy="914400"/>
          </a:xfrm>
          <a:prstGeom prst="rect">
            <a:avLst/>
          </a:prstGeom>
        </p:spPr>
      </p:pic>
      <p:pic>
        <p:nvPicPr>
          <p:cNvPr id="24" name="Graphic 23" descr="Star outline">
            <a:extLst>
              <a:ext uri="{FF2B5EF4-FFF2-40B4-BE49-F238E27FC236}">
                <a16:creationId xmlns:a16="http://schemas.microsoft.com/office/drawing/2014/main" id="{7AFCE365-94E1-F83F-4272-F7AC7D31EF0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75320">
            <a:off x="8571410" y="1446625"/>
            <a:ext cx="914400" cy="914400"/>
          </a:xfrm>
          <a:prstGeom prst="rect">
            <a:avLst/>
          </a:prstGeom>
        </p:spPr>
      </p:pic>
      <p:pic>
        <p:nvPicPr>
          <p:cNvPr id="26" name="Graphic 25" descr="Star outline">
            <a:extLst>
              <a:ext uri="{FF2B5EF4-FFF2-40B4-BE49-F238E27FC236}">
                <a16:creationId xmlns:a16="http://schemas.microsoft.com/office/drawing/2014/main" id="{32417ED0-1B4F-F472-5E6D-76F79EFF63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775320">
            <a:off x="9485810" y="2258854"/>
            <a:ext cx="914400" cy="914400"/>
          </a:xfrm>
          <a:prstGeom prst="rect">
            <a:avLst/>
          </a:prstGeom>
        </p:spPr>
      </p:pic>
      <p:pic>
        <p:nvPicPr>
          <p:cNvPr id="28" name="Graphic 27" descr="Star outline">
            <a:extLst>
              <a:ext uri="{FF2B5EF4-FFF2-40B4-BE49-F238E27FC236}">
                <a16:creationId xmlns:a16="http://schemas.microsoft.com/office/drawing/2014/main" id="{9B62B70C-D9A0-4754-A4EB-1456538D992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7288021">
            <a:off x="2633612" y="2432785"/>
            <a:ext cx="914400" cy="914400"/>
          </a:xfrm>
          <a:prstGeom prst="rect">
            <a:avLst/>
          </a:prstGeom>
        </p:spPr>
      </p:pic>
      <p:pic>
        <p:nvPicPr>
          <p:cNvPr id="30" name="Graphic 29" descr="Star outline">
            <a:extLst>
              <a:ext uri="{FF2B5EF4-FFF2-40B4-BE49-F238E27FC236}">
                <a16:creationId xmlns:a16="http://schemas.microsoft.com/office/drawing/2014/main" id="{28FC3096-03CE-6502-16E5-DF663C4046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7288021">
            <a:off x="1612508" y="3103758"/>
            <a:ext cx="914400" cy="914400"/>
          </a:xfrm>
          <a:prstGeom prst="rect">
            <a:avLst/>
          </a:prstGeom>
        </p:spPr>
      </p:pic>
      <p:pic>
        <p:nvPicPr>
          <p:cNvPr id="32" name="Graphic 31" descr="Star outline">
            <a:extLst>
              <a:ext uri="{FF2B5EF4-FFF2-40B4-BE49-F238E27FC236}">
                <a16:creationId xmlns:a16="http://schemas.microsoft.com/office/drawing/2014/main" id="{FE979444-81B6-DC67-83FC-BB6724638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7288021">
            <a:off x="2724089" y="1447387"/>
            <a:ext cx="914400" cy="914400"/>
          </a:xfrm>
          <a:prstGeom prst="rect">
            <a:avLst/>
          </a:prstGeom>
        </p:spPr>
      </p:pic>
    </p:spTree>
    <p:extLst>
      <p:ext uri="{BB962C8B-B14F-4D97-AF65-F5344CB8AC3E}">
        <p14:creationId xmlns:p14="http://schemas.microsoft.com/office/powerpoint/2010/main" val="439048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SYCB">
      <a:dk1>
        <a:srgbClr val="000000"/>
      </a:dk1>
      <a:lt1>
        <a:srgbClr val="FFFFFF"/>
      </a:lt1>
      <a:dk2>
        <a:srgbClr val="0D2C1F"/>
      </a:dk2>
      <a:lt2>
        <a:srgbClr val="EBE8E1"/>
      </a:lt2>
      <a:accent1>
        <a:srgbClr val="FFD615"/>
      </a:accent1>
      <a:accent2>
        <a:srgbClr val="C3E3E5"/>
      </a:accent2>
      <a:accent3>
        <a:srgbClr val="64E971"/>
      </a:accent3>
      <a:accent4>
        <a:srgbClr val="30A36B"/>
      </a:accent4>
      <a:accent5>
        <a:srgbClr val="EBE8E1"/>
      </a:accent5>
      <a:accent6>
        <a:srgbClr val="0D2C1F"/>
      </a:accent6>
      <a:hlink>
        <a:srgbClr val="30A36B"/>
      </a:hlink>
      <a:folHlink>
        <a:srgbClr val="64E971"/>
      </a:folHlink>
    </a:clrScheme>
    <a:fontScheme name="SYCB">
      <a:majorFont>
        <a:latin typeface="Livvic"/>
        <a:ea typeface=""/>
        <a:cs typeface=""/>
      </a:majorFont>
      <a:minorFont>
        <a:latin typeface="Figt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C566E48E-3268-0046-BFA6-70AC833C058A}" vid="{C2022A7F-2710-254F-926E-1778FBF11B64}"/>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Office Theme">
  <a:themeElements>
    <a:clrScheme name="Access Blu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403D5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C-PPT-template" id="{5DDCD9A1-2A2F-47C0-84E2-1C275703E0EB}" vid="{85653F43-0815-4358-A8D9-57794755D175}"/>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proved xmlns="6ae618b1-0c2e-4c2b-a0b4-e3037c6012c9">true</Approved>
    <TaxCatchAll xmlns="7ee85a2a-d933-4483-8446-7f50a3662221" xsi:nil="true"/>
    <lcf76f155ced4ddcb4097134ff3c332f xmlns="6ae618b1-0c2e-4c2b-a0b4-e3037c6012c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35F5128AFFA34B957228EACBA33D74" ma:contentTypeVersion="15" ma:contentTypeDescription="Create a new document." ma:contentTypeScope="" ma:versionID="bf254c60717fa02517a02c929946d662">
  <xsd:schema xmlns:xsd="http://www.w3.org/2001/XMLSchema" xmlns:xs="http://www.w3.org/2001/XMLSchema" xmlns:p="http://schemas.microsoft.com/office/2006/metadata/properties" xmlns:ns2="6ae618b1-0c2e-4c2b-a0b4-e3037c6012c9" xmlns:ns3="7ee85a2a-d933-4483-8446-7f50a3662221" targetNamespace="http://schemas.microsoft.com/office/2006/metadata/properties" ma:root="true" ma:fieldsID="8b770bc04b02e6d7fa61abd988b06df9" ns2:_="" ns3:_="">
    <xsd:import namespace="6ae618b1-0c2e-4c2b-a0b4-e3037c6012c9"/>
    <xsd:import namespace="7ee85a2a-d933-4483-8446-7f50a366222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Approv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e618b1-0c2e-4c2b-a0b4-e3037c6012c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4514f55-2398-460d-b1d9-0db7fd9bad46"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Approved" ma:index="22" nillable="true" ma:displayName="Approved" ma:default="1" ma:format="Dropdown" ma:internalName="Approve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e85a2a-d933-4483-8446-7f50a366222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d674ad0-17e0-4e9b-9fe9-0344376cbafe}" ma:internalName="TaxCatchAll" ma:showField="CatchAllData" ma:web="7ee85a2a-d933-4483-8446-7f50a36622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047DE5-ACD8-45E3-A6C8-AB3EE53BD949}">
  <ds:schemaRefs>
    <ds:schemaRef ds:uri="http://schemas.microsoft.com/office/2006/documentManagement/types"/>
    <ds:schemaRef ds:uri="http://schemas.microsoft.com/office/infopath/2007/PartnerControls"/>
    <ds:schemaRef ds:uri="7ee85a2a-d933-4483-8446-7f50a3662221"/>
    <ds:schemaRef ds:uri="http://purl.org/dc/elements/1.1/"/>
    <ds:schemaRef ds:uri="http://schemas.microsoft.com/office/2006/metadata/properties"/>
    <ds:schemaRef ds:uri="6ae618b1-0c2e-4c2b-a0b4-e3037c6012c9"/>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5BA1FD76-ED6D-4BDF-B3EA-385F06D0E3BB}">
  <ds:schemaRefs>
    <ds:schemaRef ds:uri="http://schemas.microsoft.com/sharepoint/v3/contenttype/forms"/>
  </ds:schemaRefs>
</ds:datastoreItem>
</file>

<file path=customXml/itemProps3.xml><?xml version="1.0" encoding="utf-8"?>
<ds:datastoreItem xmlns:ds="http://schemas.openxmlformats.org/officeDocument/2006/customXml" ds:itemID="{3B1EA153-4FE0-4FC0-924D-A76D1247C149}">
  <ds:schemaRefs>
    <ds:schemaRef ds:uri="6ae618b1-0c2e-4c2b-a0b4-e3037c6012c9"/>
    <ds:schemaRef ds:uri="7ee85a2a-d933-4483-8446-7f50a36622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7394</TotalTime>
  <Words>2093</Words>
  <Application>Microsoft Office PowerPoint</Application>
  <PresentationFormat>Widescreen</PresentationFormat>
  <Paragraphs>247</Paragraphs>
  <Slides>53</Slides>
  <Notes>26</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53</vt:i4>
      </vt:variant>
    </vt:vector>
  </HeadingPairs>
  <TitlesOfParts>
    <vt:vector size="73" baseType="lpstr">
      <vt:lpstr>Aptos</vt:lpstr>
      <vt:lpstr>Aptos Display</vt:lpstr>
      <vt:lpstr>Arial</vt:lpstr>
      <vt:lpstr>Avenir Black</vt:lpstr>
      <vt:lpstr>Calibri</vt:lpstr>
      <vt:lpstr>Calibri Light</vt:lpstr>
      <vt:lpstr>Century Gothic</vt:lpstr>
      <vt:lpstr>Courier New</vt:lpstr>
      <vt:lpstr>Figtree</vt:lpstr>
      <vt:lpstr>Livvic</vt:lpstr>
      <vt:lpstr>Poppins</vt:lpstr>
      <vt:lpstr>Poppins Medium</vt:lpstr>
      <vt:lpstr>Poppins-Medium</vt:lpstr>
      <vt:lpstr>Symbol</vt:lpstr>
      <vt:lpstr>Wingdings</vt:lpstr>
      <vt:lpstr>Office Theme</vt:lpstr>
      <vt:lpstr>1_Office Theme</vt:lpstr>
      <vt:lpstr>3_Office Theme</vt:lpstr>
      <vt:lpstr>4_Office Theme</vt:lpstr>
      <vt:lpstr>2_Office Theme</vt:lpstr>
      <vt:lpstr>PowerPoint Presentation</vt:lpstr>
      <vt:lpstr>PowerPoint Presentation</vt:lpstr>
      <vt:lpstr>PowerPoint Presentation</vt:lpstr>
      <vt:lpstr>WELCOME TO THE SHEFFIELD COLLEGE </vt:lpstr>
      <vt:lpstr>PowerPoint Presentation</vt:lpstr>
      <vt:lpstr>PowerPoint Presentation</vt:lpstr>
      <vt:lpstr>Who is The Sheffield College?   </vt:lpstr>
      <vt:lpstr>PowerPoint Presentation</vt:lpstr>
      <vt:lpstr>PowerPoint Presentation</vt:lpstr>
      <vt:lpstr>PowerPoint Presentation</vt:lpstr>
      <vt:lpstr>PowerPoint Presentation</vt:lpstr>
      <vt:lpstr>Over Three Decades of Success </vt:lpstr>
      <vt:lpstr>Looking Forward </vt:lpstr>
      <vt:lpstr>Then the Employment Services Agency was Born </vt:lpstr>
      <vt:lpstr>Why the Employment Services Agency?  </vt:lpstr>
      <vt:lpstr>PowerPoint Presentation</vt:lpstr>
      <vt:lpstr>PowerPoint Presentation</vt:lpstr>
      <vt:lpstr>PowerPoint Presentation</vt:lpstr>
      <vt:lpstr>PowerPoint Presentation</vt:lpstr>
      <vt:lpstr>PowerPoint Presentation</vt:lpstr>
      <vt:lpstr>PowerPoint Presentation</vt:lpstr>
      <vt:lpstr>Thank you  The Sheffield College</vt:lpstr>
      <vt:lpstr>PowerPoint Presentation</vt:lpstr>
      <vt:lpstr>Money Guidance </vt:lpstr>
      <vt:lpstr> </vt:lpstr>
      <vt:lpstr>Money Guidance</vt:lpstr>
      <vt:lpstr>PowerPoint Presentation</vt:lpstr>
      <vt:lpstr>Why is this important for employment advice? </vt:lpstr>
      <vt:lpstr>Why is this important for employment advice? </vt:lpstr>
      <vt:lpstr>What is Money Guidance?</vt:lpstr>
      <vt:lpstr>It could be…</vt:lpstr>
      <vt:lpstr>Next steps</vt:lpstr>
      <vt:lpstr>PowerPoint Presentation</vt:lpstr>
      <vt:lpstr>PowerPoint Presentation</vt:lpstr>
      <vt:lpstr>PowerPoint Presentation</vt:lpstr>
      <vt:lpstr>PowerPoint Presentation</vt:lpstr>
      <vt:lpstr>PowerPoint Presentation</vt:lpstr>
      <vt:lpstr>PowerPoint Presentation</vt:lpstr>
      <vt:lpstr>Who has the right to work</vt:lpstr>
      <vt:lpstr>PowerPoint Presentation</vt:lpstr>
      <vt:lpstr>PowerPoint Presentation</vt:lpstr>
      <vt:lpstr>International work visas</vt:lpstr>
      <vt:lpstr>PowerPoint Presentation</vt:lpstr>
      <vt:lpstr>PowerPoint Presentation</vt:lpstr>
      <vt:lpstr>Health and Care Visa Timeline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Sheffield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Ross Brown</dc:creator>
  <cp:lastModifiedBy>Ross Brown</cp:lastModifiedBy>
  <cp:revision>2</cp:revision>
  <dcterms:created xsi:type="dcterms:W3CDTF">2026-05-18T08:06:06Z</dcterms:created>
  <dcterms:modified xsi:type="dcterms:W3CDTF">2026-11-02T12:14:11Z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ec26a34-59ed-402c-a326-5f7429bfdaa8_Enabled">
    <vt:lpwstr>true</vt:lpwstr>
  </property>
  <property fmtid="{D5CDD505-2E9C-101B-9397-08002B2CF9AE}" pid="3" name="MSIP_Label_3ec26a34-59ed-402c-a326-5f7429bfdaa8_SetDate">
    <vt:lpwstr>2026-05-18T09:15:15Z</vt:lpwstr>
  </property>
  <property fmtid="{D5CDD505-2E9C-101B-9397-08002B2CF9AE}" pid="4" name="MSIP_Label_3ec26a34-59ed-402c-a326-5f7429bfdaa8_Method">
    <vt:lpwstr>Privileged</vt:lpwstr>
  </property>
  <property fmtid="{D5CDD505-2E9C-101B-9397-08002B2CF9AE}" pid="5" name="MSIP_Label_3ec26a34-59ed-402c-a326-5f7429bfdaa8_Name">
    <vt:lpwstr>Non-Official</vt:lpwstr>
  </property>
  <property fmtid="{D5CDD505-2E9C-101B-9397-08002B2CF9AE}" pid="6" name="MSIP_Label_3ec26a34-59ed-402c-a326-5f7429bfdaa8_SiteId">
    <vt:lpwstr>a1ba59b9-7204-48d8-a360-7770245ad4a9</vt:lpwstr>
  </property>
  <property fmtid="{D5CDD505-2E9C-101B-9397-08002B2CF9AE}" pid="7" name="MSIP_Label_3ec26a34-59ed-402c-a326-5f7429bfdaa8_ActionId">
    <vt:lpwstr>5ece73b6-dea8-48ca-8bf6-2a7bd6c4d62c</vt:lpwstr>
  </property>
  <property fmtid="{D5CDD505-2E9C-101B-9397-08002B2CF9AE}" pid="8" name="MSIP_Label_3ec26a34-59ed-402c-a326-5f7429bfdaa8_ContentBits">
    <vt:lpwstr>0</vt:lpwstr>
  </property>
  <property fmtid="{D5CDD505-2E9C-101B-9397-08002B2CF9AE}" pid="9" name="MSIP_Label_3ec26a34-59ed-402c-a326-5f7429bfdaa8_Tag">
    <vt:lpwstr>10, 0, 1, 1</vt:lpwstr>
  </property>
  <property fmtid="{D5CDD505-2E9C-101B-9397-08002B2CF9AE}" pid="10" name="ContentTypeId">
    <vt:lpwstr>0x0101005035F5128AFFA34B957228EACBA33D74</vt:lpwstr>
  </property>
  <property fmtid="{D5CDD505-2E9C-101B-9397-08002B2CF9AE}" pid="11" name="MediaServiceImageTags">
    <vt:lpwstr/>
  </property>
</Properties>
</file>